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7"/>
  </p:notesMasterIdLst>
  <p:sldIdLst>
    <p:sldId id="259" r:id="rId2"/>
    <p:sldId id="258" r:id="rId3"/>
    <p:sldId id="262" r:id="rId4"/>
    <p:sldId id="260" r:id="rId5"/>
    <p:sldId id="261" r:id="rId6"/>
  </p:sldIdLst>
  <p:sldSz cx="6858000" cy="9906000" type="A4"/>
  <p:notesSz cx="7105650" cy="102393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39" d="100"/>
          <a:sy n="39" d="100"/>
        </p:scale>
        <p:origin x="1404" y="-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750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9750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6B9D4F-6D54-416D-A027-80D5002207E4}" type="datetimeFigureOut">
              <a:rPr lang="th-TH" smtClean="0"/>
              <a:t>29/10/64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2355850" y="1279525"/>
            <a:ext cx="2393950" cy="3455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711200" y="4927600"/>
            <a:ext cx="5683250" cy="40322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726613"/>
            <a:ext cx="3079750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4024313" y="9726613"/>
            <a:ext cx="3079750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C1F6D-5CB4-401C-8922-6C741211814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80249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2B3C-4536-435A-AB88-1F1A47464048}" type="datetimeFigureOut">
              <a:rPr lang="th-TH" smtClean="0"/>
              <a:t>29/10/64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A46CE-BA93-4119-98B7-92B921CE3B0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03955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2B3C-4536-435A-AB88-1F1A47464048}" type="datetimeFigureOut">
              <a:rPr lang="th-TH" smtClean="0"/>
              <a:t>29/10/64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A46CE-BA93-4119-98B7-92B921CE3B0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08874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2B3C-4536-435A-AB88-1F1A47464048}" type="datetimeFigureOut">
              <a:rPr lang="th-TH" smtClean="0"/>
              <a:t>29/10/64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A46CE-BA93-4119-98B7-92B921CE3B0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51888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BD1F00E-0AFF-428F-AF48-89DEF174EAD5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2743201" y="1985979"/>
            <a:ext cx="4114799" cy="4486275"/>
          </a:xfrm>
          <a:custGeom>
            <a:avLst/>
            <a:gdLst>
              <a:gd name="connsiteX0" fmla="*/ 1074580 w 4114799"/>
              <a:gd name="connsiteY0" fmla="*/ 0 h 4486275"/>
              <a:gd name="connsiteX1" fmla="*/ 4114799 w 4114799"/>
              <a:gd name="connsiteY1" fmla="*/ 0 h 4486275"/>
              <a:gd name="connsiteX2" fmla="*/ 4114799 w 4114799"/>
              <a:gd name="connsiteY2" fmla="*/ 4486275 h 4486275"/>
              <a:gd name="connsiteX3" fmla="*/ 1074580 w 4114799"/>
              <a:gd name="connsiteY3" fmla="*/ 4486275 h 4486275"/>
              <a:gd name="connsiteX4" fmla="*/ 0 w 4114799"/>
              <a:gd name="connsiteY4" fmla="*/ 2243138 h 448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799" h="4486275">
                <a:moveTo>
                  <a:pt x="1074580" y="0"/>
                </a:moveTo>
                <a:lnTo>
                  <a:pt x="4114799" y="0"/>
                </a:lnTo>
                <a:lnTo>
                  <a:pt x="4114799" y="4486275"/>
                </a:lnTo>
                <a:lnTo>
                  <a:pt x="1074580" y="4486275"/>
                </a:lnTo>
                <a:lnTo>
                  <a:pt x="0" y="22431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24FE5-677A-42BB-A036-5BF411F9196F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E7686-FBC1-4A1D-94FD-2DB90CC2B56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1323845-4671-4380-8D69-E4A250052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2608" y="3540162"/>
            <a:ext cx="1794849" cy="1547283"/>
          </a:xfrm>
          <a:custGeom>
            <a:avLst/>
            <a:gdLst>
              <a:gd name="connsiteX0" fmla="*/ 386821 w 1794849"/>
              <a:gd name="connsiteY0" fmla="*/ 0 h 1547283"/>
              <a:gd name="connsiteX1" fmla="*/ 1408028 w 1794849"/>
              <a:gd name="connsiteY1" fmla="*/ 0 h 1547283"/>
              <a:gd name="connsiteX2" fmla="*/ 1794849 w 1794849"/>
              <a:gd name="connsiteY2" fmla="*/ 773642 h 1547283"/>
              <a:gd name="connsiteX3" fmla="*/ 1408028 w 1794849"/>
              <a:gd name="connsiteY3" fmla="*/ 1547283 h 1547283"/>
              <a:gd name="connsiteX4" fmla="*/ 386821 w 1794849"/>
              <a:gd name="connsiteY4" fmla="*/ 1547283 h 1547283"/>
              <a:gd name="connsiteX5" fmla="*/ 0 w 1794849"/>
              <a:gd name="connsiteY5" fmla="*/ 773642 h 1547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94849" h="1547283">
                <a:moveTo>
                  <a:pt x="386821" y="0"/>
                </a:moveTo>
                <a:lnTo>
                  <a:pt x="1408028" y="0"/>
                </a:lnTo>
                <a:lnTo>
                  <a:pt x="1794849" y="773642"/>
                </a:lnTo>
                <a:lnTo>
                  <a:pt x="1408028" y="1547283"/>
                </a:lnTo>
                <a:lnTo>
                  <a:pt x="386821" y="1547283"/>
                </a:lnTo>
                <a:lnTo>
                  <a:pt x="0" y="773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1D55500-1A62-4B94-8346-BEAB66DA23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271713" y="2681833"/>
            <a:ext cx="1794849" cy="1547283"/>
          </a:xfrm>
          <a:custGeom>
            <a:avLst/>
            <a:gdLst>
              <a:gd name="connsiteX0" fmla="*/ 386821 w 1794849"/>
              <a:gd name="connsiteY0" fmla="*/ 0 h 1547283"/>
              <a:gd name="connsiteX1" fmla="*/ 1408028 w 1794849"/>
              <a:gd name="connsiteY1" fmla="*/ 0 h 1547283"/>
              <a:gd name="connsiteX2" fmla="*/ 1794849 w 1794849"/>
              <a:gd name="connsiteY2" fmla="*/ 773642 h 1547283"/>
              <a:gd name="connsiteX3" fmla="*/ 1408028 w 1794849"/>
              <a:gd name="connsiteY3" fmla="*/ 1547283 h 1547283"/>
              <a:gd name="connsiteX4" fmla="*/ 386821 w 1794849"/>
              <a:gd name="connsiteY4" fmla="*/ 1547283 h 1547283"/>
              <a:gd name="connsiteX5" fmla="*/ 0 w 1794849"/>
              <a:gd name="connsiteY5" fmla="*/ 773642 h 1547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94849" h="1547283">
                <a:moveTo>
                  <a:pt x="386821" y="0"/>
                </a:moveTo>
                <a:lnTo>
                  <a:pt x="1408028" y="0"/>
                </a:lnTo>
                <a:lnTo>
                  <a:pt x="1794849" y="773642"/>
                </a:lnTo>
                <a:lnTo>
                  <a:pt x="1408028" y="1547283"/>
                </a:lnTo>
                <a:lnTo>
                  <a:pt x="386821" y="1547283"/>
                </a:lnTo>
                <a:lnTo>
                  <a:pt x="0" y="773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5B6F677-42A3-429C-968F-04783838C5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271713" y="4398491"/>
            <a:ext cx="1794849" cy="1547283"/>
          </a:xfrm>
          <a:custGeom>
            <a:avLst/>
            <a:gdLst>
              <a:gd name="connsiteX0" fmla="*/ 386821 w 1794849"/>
              <a:gd name="connsiteY0" fmla="*/ 0 h 1547283"/>
              <a:gd name="connsiteX1" fmla="*/ 1408028 w 1794849"/>
              <a:gd name="connsiteY1" fmla="*/ 0 h 1547283"/>
              <a:gd name="connsiteX2" fmla="*/ 1794849 w 1794849"/>
              <a:gd name="connsiteY2" fmla="*/ 773642 h 1547283"/>
              <a:gd name="connsiteX3" fmla="*/ 1408028 w 1794849"/>
              <a:gd name="connsiteY3" fmla="*/ 1547283 h 1547283"/>
              <a:gd name="connsiteX4" fmla="*/ 386821 w 1794849"/>
              <a:gd name="connsiteY4" fmla="*/ 1547283 h 1547283"/>
              <a:gd name="connsiteX5" fmla="*/ 0 w 1794849"/>
              <a:gd name="connsiteY5" fmla="*/ 773642 h 1547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94849" h="1547283">
                <a:moveTo>
                  <a:pt x="386821" y="0"/>
                </a:moveTo>
                <a:lnTo>
                  <a:pt x="1408028" y="0"/>
                </a:lnTo>
                <a:lnTo>
                  <a:pt x="1794849" y="773642"/>
                </a:lnTo>
                <a:lnTo>
                  <a:pt x="1408028" y="1547283"/>
                </a:lnTo>
                <a:lnTo>
                  <a:pt x="386821" y="1547283"/>
                </a:lnTo>
                <a:lnTo>
                  <a:pt x="0" y="773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08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2B3C-4536-435A-AB88-1F1A47464048}" type="datetimeFigureOut">
              <a:rPr lang="th-TH" smtClean="0"/>
              <a:t>29/10/64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A46CE-BA93-4119-98B7-92B921CE3B0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6258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2B3C-4536-435A-AB88-1F1A47464048}" type="datetimeFigureOut">
              <a:rPr lang="th-TH" smtClean="0"/>
              <a:t>29/10/64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A46CE-BA93-4119-98B7-92B921CE3B0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4431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2B3C-4536-435A-AB88-1F1A47464048}" type="datetimeFigureOut">
              <a:rPr lang="th-TH" smtClean="0"/>
              <a:t>29/10/64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A46CE-BA93-4119-98B7-92B921CE3B0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11052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2B3C-4536-435A-AB88-1F1A47464048}" type="datetimeFigureOut">
              <a:rPr lang="th-TH" smtClean="0"/>
              <a:t>29/10/64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A46CE-BA93-4119-98B7-92B921CE3B0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3038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2B3C-4536-435A-AB88-1F1A47464048}" type="datetimeFigureOut">
              <a:rPr lang="th-TH" smtClean="0"/>
              <a:t>29/10/64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A46CE-BA93-4119-98B7-92B921CE3B0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6229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2B3C-4536-435A-AB88-1F1A47464048}" type="datetimeFigureOut">
              <a:rPr lang="th-TH" smtClean="0"/>
              <a:t>29/10/64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A46CE-BA93-4119-98B7-92B921CE3B0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13274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2B3C-4536-435A-AB88-1F1A47464048}" type="datetimeFigureOut">
              <a:rPr lang="th-TH" smtClean="0"/>
              <a:t>29/10/64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A46CE-BA93-4119-98B7-92B921CE3B0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03530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02B3C-4536-435A-AB88-1F1A47464048}" type="datetimeFigureOut">
              <a:rPr lang="th-TH" smtClean="0"/>
              <a:t>29/10/64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A46CE-BA93-4119-98B7-92B921CE3B0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01830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02B3C-4536-435A-AB88-1F1A47464048}" type="datetimeFigureOut">
              <a:rPr lang="th-TH" smtClean="0"/>
              <a:t>29/10/64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A46CE-BA93-4119-98B7-92B921CE3B0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98582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microsoft.com/office/2007/relationships/hdphoto" Target="../media/hdphoto1.wdp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 18">
            <a:extLst>
              <a:ext uri="{FF2B5EF4-FFF2-40B4-BE49-F238E27FC236}">
                <a16:creationId xmlns:a16="http://schemas.microsoft.com/office/drawing/2014/main" id="{FFFB4EA8-B465-47D7-9C73-F6BBBCCF0257}"/>
              </a:ext>
            </a:extLst>
          </p:cNvPr>
          <p:cNvSpPr/>
          <p:nvPr/>
        </p:nvSpPr>
        <p:spPr>
          <a:xfrm>
            <a:off x="-1174488" y="1877"/>
            <a:ext cx="10182564" cy="1424522"/>
          </a:xfrm>
          <a:prstGeom prst="parallelogram">
            <a:avLst>
              <a:gd name="adj" fmla="val 48412"/>
            </a:avLst>
          </a:prstGeom>
          <a:solidFill>
            <a:schemeClr val="accent6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arallelogram 42">
            <a:extLst>
              <a:ext uri="{FF2B5EF4-FFF2-40B4-BE49-F238E27FC236}">
                <a16:creationId xmlns:a16="http://schemas.microsoft.com/office/drawing/2014/main" id="{9A88E3C5-63E1-4CC1-93A6-59537D042741}"/>
              </a:ext>
            </a:extLst>
          </p:cNvPr>
          <p:cNvSpPr/>
          <p:nvPr/>
        </p:nvSpPr>
        <p:spPr>
          <a:xfrm>
            <a:off x="-202146" y="2622402"/>
            <a:ext cx="7262292" cy="4268106"/>
          </a:xfrm>
          <a:prstGeom prst="parallelogram">
            <a:avLst>
              <a:gd name="adj" fmla="val 48412"/>
            </a:avLst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479" name="Graphic 5477">
            <a:extLst>
              <a:ext uri="{FF2B5EF4-FFF2-40B4-BE49-F238E27FC236}">
                <a16:creationId xmlns:a16="http://schemas.microsoft.com/office/drawing/2014/main" id="{9E79FC53-068D-4852-AB33-47A5D8A15505}"/>
              </a:ext>
            </a:extLst>
          </p:cNvPr>
          <p:cNvGrpSpPr/>
          <p:nvPr/>
        </p:nvGrpSpPr>
        <p:grpSpPr>
          <a:xfrm>
            <a:off x="-2384554" y="1778298"/>
            <a:ext cx="10684331" cy="7467557"/>
            <a:chOff x="0" y="494379"/>
            <a:chExt cx="6857854" cy="6857853"/>
          </a:xfrm>
          <a:solidFill>
            <a:srgbClr val="00B050">
              <a:alpha val="45000"/>
            </a:srgbClr>
          </a:solidFill>
        </p:grpSpPr>
        <p:sp>
          <p:nvSpPr>
            <p:cNvPr id="5480" name="Freeform: Shape 5479">
              <a:extLst>
                <a:ext uri="{FF2B5EF4-FFF2-40B4-BE49-F238E27FC236}">
                  <a16:creationId xmlns:a16="http://schemas.microsoft.com/office/drawing/2014/main" id="{A7667909-30BC-4A2E-B113-818D1AC37444}"/>
                </a:ext>
              </a:extLst>
            </p:cNvPr>
            <p:cNvSpPr/>
            <p:nvPr/>
          </p:nvSpPr>
          <p:spPr>
            <a:xfrm>
              <a:off x="0" y="39290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1" name="Freeform: Shape 5480">
              <a:extLst>
                <a:ext uri="{FF2B5EF4-FFF2-40B4-BE49-F238E27FC236}">
                  <a16:creationId xmlns:a16="http://schemas.microsoft.com/office/drawing/2014/main" id="{F35B0F00-1A73-4F8E-9775-2E707C8A3EE9}"/>
                </a:ext>
              </a:extLst>
            </p:cNvPr>
            <p:cNvSpPr/>
            <p:nvPr/>
          </p:nvSpPr>
          <p:spPr>
            <a:xfrm>
              <a:off x="0" y="41575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2" name="Freeform: Shape 5481">
              <a:extLst>
                <a:ext uri="{FF2B5EF4-FFF2-40B4-BE49-F238E27FC236}">
                  <a16:creationId xmlns:a16="http://schemas.microsoft.com/office/drawing/2014/main" id="{C0DE72ED-C1FE-4D63-ADD7-C9D3FACBE828}"/>
                </a:ext>
              </a:extLst>
            </p:cNvPr>
            <p:cNvSpPr/>
            <p:nvPr/>
          </p:nvSpPr>
          <p:spPr>
            <a:xfrm>
              <a:off x="0" y="48433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3" name="Freeform: Shape 5482">
              <a:extLst>
                <a:ext uri="{FF2B5EF4-FFF2-40B4-BE49-F238E27FC236}">
                  <a16:creationId xmlns:a16="http://schemas.microsoft.com/office/drawing/2014/main" id="{A8423BDE-1EBF-438D-AC77-83C6C0C105F6}"/>
                </a:ext>
              </a:extLst>
            </p:cNvPr>
            <p:cNvSpPr/>
            <p:nvPr/>
          </p:nvSpPr>
          <p:spPr>
            <a:xfrm>
              <a:off x="0" y="59863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4" name="Freeform: Shape 5483">
              <a:extLst>
                <a:ext uri="{FF2B5EF4-FFF2-40B4-BE49-F238E27FC236}">
                  <a16:creationId xmlns:a16="http://schemas.microsoft.com/office/drawing/2014/main" id="{82262AB0-C666-4826-AFB0-A9EFC9604B02}"/>
                </a:ext>
              </a:extLst>
            </p:cNvPr>
            <p:cNvSpPr/>
            <p:nvPr/>
          </p:nvSpPr>
          <p:spPr>
            <a:xfrm>
              <a:off x="0" y="46147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5" name="Freeform: Shape 5484">
              <a:extLst>
                <a:ext uri="{FF2B5EF4-FFF2-40B4-BE49-F238E27FC236}">
                  <a16:creationId xmlns:a16="http://schemas.microsoft.com/office/drawing/2014/main" id="{EC21E0B5-444F-4B03-A348-F29A4B053727}"/>
                </a:ext>
              </a:extLst>
            </p:cNvPr>
            <p:cNvSpPr/>
            <p:nvPr/>
          </p:nvSpPr>
          <p:spPr>
            <a:xfrm>
              <a:off x="0" y="50719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6" name="Freeform: Shape 5485">
              <a:extLst>
                <a:ext uri="{FF2B5EF4-FFF2-40B4-BE49-F238E27FC236}">
                  <a16:creationId xmlns:a16="http://schemas.microsoft.com/office/drawing/2014/main" id="{9F06D0E1-B0E0-4018-98CB-65508B7939B1}"/>
                </a:ext>
              </a:extLst>
            </p:cNvPr>
            <p:cNvSpPr/>
            <p:nvPr/>
          </p:nvSpPr>
          <p:spPr>
            <a:xfrm>
              <a:off x="0" y="53005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7" name="Freeform: Shape 5486">
              <a:extLst>
                <a:ext uri="{FF2B5EF4-FFF2-40B4-BE49-F238E27FC236}">
                  <a16:creationId xmlns:a16="http://schemas.microsoft.com/office/drawing/2014/main" id="{AC92C170-9B6D-420E-A894-30D81F90D0C7}"/>
                </a:ext>
              </a:extLst>
            </p:cNvPr>
            <p:cNvSpPr/>
            <p:nvPr/>
          </p:nvSpPr>
          <p:spPr>
            <a:xfrm>
              <a:off x="0" y="71293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8" name="Freeform: Shape 5487">
              <a:extLst>
                <a:ext uri="{FF2B5EF4-FFF2-40B4-BE49-F238E27FC236}">
                  <a16:creationId xmlns:a16="http://schemas.microsoft.com/office/drawing/2014/main" id="{9B98F678-3691-4FA9-8366-531E217113C5}"/>
                </a:ext>
              </a:extLst>
            </p:cNvPr>
            <p:cNvSpPr/>
            <p:nvPr/>
          </p:nvSpPr>
          <p:spPr>
            <a:xfrm>
              <a:off x="0" y="14144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9" name="Freeform: Shape 5488">
              <a:extLst>
                <a:ext uri="{FF2B5EF4-FFF2-40B4-BE49-F238E27FC236}">
                  <a16:creationId xmlns:a16="http://schemas.microsoft.com/office/drawing/2014/main" id="{9FB7E8F4-E879-4A49-A614-BAF0B513AE3A}"/>
                </a:ext>
              </a:extLst>
            </p:cNvPr>
            <p:cNvSpPr/>
            <p:nvPr/>
          </p:nvSpPr>
          <p:spPr>
            <a:xfrm>
              <a:off x="0" y="34718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0" name="Freeform: Shape 5489">
              <a:extLst>
                <a:ext uri="{FF2B5EF4-FFF2-40B4-BE49-F238E27FC236}">
                  <a16:creationId xmlns:a16="http://schemas.microsoft.com/office/drawing/2014/main" id="{FC0ADC4D-5E56-4C41-B2B4-C6A8E830CC16}"/>
                </a:ext>
              </a:extLst>
            </p:cNvPr>
            <p:cNvSpPr/>
            <p:nvPr/>
          </p:nvSpPr>
          <p:spPr>
            <a:xfrm>
              <a:off x="0" y="11858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1" name="Freeform: Shape 5490">
              <a:extLst>
                <a:ext uri="{FF2B5EF4-FFF2-40B4-BE49-F238E27FC236}">
                  <a16:creationId xmlns:a16="http://schemas.microsoft.com/office/drawing/2014/main" id="{B0097CC5-4A19-456A-A9B6-762363A2F971}"/>
                </a:ext>
              </a:extLst>
            </p:cNvPr>
            <p:cNvSpPr/>
            <p:nvPr/>
          </p:nvSpPr>
          <p:spPr>
            <a:xfrm>
              <a:off x="0" y="43861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2" name="Freeform: Shape 5491">
              <a:extLst>
                <a:ext uri="{FF2B5EF4-FFF2-40B4-BE49-F238E27FC236}">
                  <a16:creationId xmlns:a16="http://schemas.microsoft.com/office/drawing/2014/main" id="{6A62E192-451A-4766-9B4F-1B2C5300B6F1}"/>
                </a:ext>
              </a:extLst>
            </p:cNvPr>
            <p:cNvSpPr/>
            <p:nvPr/>
          </p:nvSpPr>
          <p:spPr>
            <a:xfrm>
              <a:off x="0" y="66721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3" name="Freeform: Shape 5492">
              <a:extLst>
                <a:ext uri="{FF2B5EF4-FFF2-40B4-BE49-F238E27FC236}">
                  <a16:creationId xmlns:a16="http://schemas.microsoft.com/office/drawing/2014/main" id="{15533D54-C805-40FA-A4D3-4DA896E70F19}"/>
                </a:ext>
              </a:extLst>
            </p:cNvPr>
            <p:cNvSpPr/>
            <p:nvPr/>
          </p:nvSpPr>
          <p:spPr>
            <a:xfrm>
              <a:off x="0" y="9572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4" name="Freeform: Shape 5493">
              <a:extLst>
                <a:ext uri="{FF2B5EF4-FFF2-40B4-BE49-F238E27FC236}">
                  <a16:creationId xmlns:a16="http://schemas.microsoft.com/office/drawing/2014/main" id="{7B848463-C0BA-491B-89EC-59506D6A29FC}"/>
                </a:ext>
              </a:extLst>
            </p:cNvPr>
            <p:cNvSpPr/>
            <p:nvPr/>
          </p:nvSpPr>
          <p:spPr>
            <a:xfrm>
              <a:off x="0" y="32432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5" name="Freeform: Shape 5494">
              <a:extLst>
                <a:ext uri="{FF2B5EF4-FFF2-40B4-BE49-F238E27FC236}">
                  <a16:creationId xmlns:a16="http://schemas.microsoft.com/office/drawing/2014/main" id="{C1B6F1EE-E50B-4234-9969-BCFC8ACCB2C3}"/>
                </a:ext>
              </a:extLst>
            </p:cNvPr>
            <p:cNvSpPr/>
            <p:nvPr/>
          </p:nvSpPr>
          <p:spPr>
            <a:xfrm>
              <a:off x="0" y="18716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6" name="Freeform: Shape 5495">
              <a:extLst>
                <a:ext uri="{FF2B5EF4-FFF2-40B4-BE49-F238E27FC236}">
                  <a16:creationId xmlns:a16="http://schemas.microsoft.com/office/drawing/2014/main" id="{E432A308-11C3-4B26-9E22-9D4011C89A99}"/>
                </a:ext>
              </a:extLst>
            </p:cNvPr>
            <p:cNvSpPr/>
            <p:nvPr/>
          </p:nvSpPr>
          <p:spPr>
            <a:xfrm>
              <a:off x="0" y="21002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7" name="Freeform: Shape 5496">
              <a:extLst>
                <a:ext uri="{FF2B5EF4-FFF2-40B4-BE49-F238E27FC236}">
                  <a16:creationId xmlns:a16="http://schemas.microsoft.com/office/drawing/2014/main" id="{70F05208-2949-4CA1-B440-9CB8C8D5FAEA}"/>
                </a:ext>
              </a:extLst>
            </p:cNvPr>
            <p:cNvSpPr/>
            <p:nvPr/>
          </p:nvSpPr>
          <p:spPr>
            <a:xfrm>
              <a:off x="0" y="55291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8" name="Freeform: Shape 5497">
              <a:extLst>
                <a:ext uri="{FF2B5EF4-FFF2-40B4-BE49-F238E27FC236}">
                  <a16:creationId xmlns:a16="http://schemas.microsoft.com/office/drawing/2014/main" id="{1B7B4A82-87CE-4AA0-A2C1-D5E36E63C8DC}"/>
                </a:ext>
              </a:extLst>
            </p:cNvPr>
            <p:cNvSpPr/>
            <p:nvPr/>
          </p:nvSpPr>
          <p:spPr>
            <a:xfrm>
              <a:off x="0" y="64435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9" name="Freeform: Shape 5498">
              <a:extLst>
                <a:ext uri="{FF2B5EF4-FFF2-40B4-BE49-F238E27FC236}">
                  <a16:creationId xmlns:a16="http://schemas.microsoft.com/office/drawing/2014/main" id="{1DA263CC-5B66-40BF-8E16-99575E614BB3}"/>
                </a:ext>
              </a:extLst>
            </p:cNvPr>
            <p:cNvSpPr/>
            <p:nvPr/>
          </p:nvSpPr>
          <p:spPr>
            <a:xfrm>
              <a:off x="0" y="16430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0" name="Freeform: Shape 5499">
              <a:extLst>
                <a:ext uri="{FF2B5EF4-FFF2-40B4-BE49-F238E27FC236}">
                  <a16:creationId xmlns:a16="http://schemas.microsoft.com/office/drawing/2014/main" id="{585C7A0D-82DF-43FF-AF19-55727E7E4FE5}"/>
                </a:ext>
              </a:extLst>
            </p:cNvPr>
            <p:cNvSpPr/>
            <p:nvPr/>
          </p:nvSpPr>
          <p:spPr>
            <a:xfrm>
              <a:off x="0" y="7286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1" name="Freeform: Shape 5500">
              <a:extLst>
                <a:ext uri="{FF2B5EF4-FFF2-40B4-BE49-F238E27FC236}">
                  <a16:creationId xmlns:a16="http://schemas.microsoft.com/office/drawing/2014/main" id="{723CABC9-A90C-4E1D-A00A-D9B3A40FD9D2}"/>
                </a:ext>
              </a:extLst>
            </p:cNvPr>
            <p:cNvSpPr/>
            <p:nvPr/>
          </p:nvSpPr>
          <p:spPr>
            <a:xfrm>
              <a:off x="0" y="30146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2" name="Freeform: Shape 5501">
              <a:extLst>
                <a:ext uri="{FF2B5EF4-FFF2-40B4-BE49-F238E27FC236}">
                  <a16:creationId xmlns:a16="http://schemas.microsoft.com/office/drawing/2014/main" id="{B93E0530-AE3F-4CA6-8029-9C7DC23A05E7}"/>
                </a:ext>
              </a:extLst>
            </p:cNvPr>
            <p:cNvSpPr/>
            <p:nvPr/>
          </p:nvSpPr>
          <p:spPr>
            <a:xfrm>
              <a:off x="0" y="23288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3" name="Freeform: Shape 5502">
              <a:extLst>
                <a:ext uri="{FF2B5EF4-FFF2-40B4-BE49-F238E27FC236}">
                  <a16:creationId xmlns:a16="http://schemas.microsoft.com/office/drawing/2014/main" id="{12247E42-F6F2-4519-846C-CB8779454322}"/>
                </a:ext>
              </a:extLst>
            </p:cNvPr>
            <p:cNvSpPr/>
            <p:nvPr/>
          </p:nvSpPr>
          <p:spPr>
            <a:xfrm>
              <a:off x="0" y="5000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4" name="Freeform: Shape 5503">
              <a:extLst>
                <a:ext uri="{FF2B5EF4-FFF2-40B4-BE49-F238E27FC236}">
                  <a16:creationId xmlns:a16="http://schemas.microsoft.com/office/drawing/2014/main" id="{1154DEFB-46EA-4D16-A0B1-6A4751B1A2FE}"/>
                </a:ext>
              </a:extLst>
            </p:cNvPr>
            <p:cNvSpPr/>
            <p:nvPr/>
          </p:nvSpPr>
          <p:spPr>
            <a:xfrm>
              <a:off x="0" y="25574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5" name="Freeform: Shape 5504">
              <a:extLst>
                <a:ext uri="{FF2B5EF4-FFF2-40B4-BE49-F238E27FC236}">
                  <a16:creationId xmlns:a16="http://schemas.microsoft.com/office/drawing/2014/main" id="{D03F91B7-B229-4732-8407-F9CB26454F21}"/>
                </a:ext>
              </a:extLst>
            </p:cNvPr>
            <p:cNvSpPr/>
            <p:nvPr/>
          </p:nvSpPr>
          <p:spPr>
            <a:xfrm>
              <a:off x="0" y="27860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6" name="Freeform: Shape 5505">
              <a:extLst>
                <a:ext uri="{FF2B5EF4-FFF2-40B4-BE49-F238E27FC236}">
                  <a16:creationId xmlns:a16="http://schemas.microsoft.com/office/drawing/2014/main" id="{3EBAA7CD-9A98-4481-9349-F7AF579C7F4B}"/>
                </a:ext>
              </a:extLst>
            </p:cNvPr>
            <p:cNvSpPr/>
            <p:nvPr/>
          </p:nvSpPr>
          <p:spPr>
            <a:xfrm>
              <a:off x="0" y="37004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7" name="Freeform: Shape 5506">
              <a:extLst>
                <a:ext uri="{FF2B5EF4-FFF2-40B4-BE49-F238E27FC236}">
                  <a16:creationId xmlns:a16="http://schemas.microsoft.com/office/drawing/2014/main" id="{0657D3D0-0FE4-4896-8462-FD558619454D}"/>
                </a:ext>
              </a:extLst>
            </p:cNvPr>
            <p:cNvSpPr/>
            <p:nvPr/>
          </p:nvSpPr>
          <p:spPr>
            <a:xfrm>
              <a:off x="0" y="62149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8" name="Freeform: Shape 5507">
              <a:extLst>
                <a:ext uri="{FF2B5EF4-FFF2-40B4-BE49-F238E27FC236}">
                  <a16:creationId xmlns:a16="http://schemas.microsoft.com/office/drawing/2014/main" id="{FC1C62C2-7204-49EF-9079-A1787063F23B}"/>
                </a:ext>
              </a:extLst>
            </p:cNvPr>
            <p:cNvSpPr/>
            <p:nvPr/>
          </p:nvSpPr>
          <p:spPr>
            <a:xfrm>
              <a:off x="0" y="69007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9" name="Freeform: Shape 5508">
              <a:extLst>
                <a:ext uri="{FF2B5EF4-FFF2-40B4-BE49-F238E27FC236}">
                  <a16:creationId xmlns:a16="http://schemas.microsoft.com/office/drawing/2014/main" id="{8CCBB9DC-76B6-477D-A1A3-BCFBA63BD9E6}"/>
                </a:ext>
              </a:extLst>
            </p:cNvPr>
            <p:cNvSpPr/>
            <p:nvPr/>
          </p:nvSpPr>
          <p:spPr>
            <a:xfrm>
              <a:off x="0" y="57577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0" name="Freeform: Shape 5509">
              <a:extLst>
                <a:ext uri="{FF2B5EF4-FFF2-40B4-BE49-F238E27FC236}">
                  <a16:creationId xmlns:a16="http://schemas.microsoft.com/office/drawing/2014/main" id="{C0E48D4A-5E5C-481C-8372-ECA94E6B0A3C}"/>
                </a:ext>
              </a:extLst>
            </p:cNvPr>
            <p:cNvSpPr/>
            <p:nvPr/>
          </p:nvSpPr>
          <p:spPr>
            <a:xfrm>
              <a:off x="222892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1" name="Freeform: Shape 5510">
              <a:extLst>
                <a:ext uri="{FF2B5EF4-FFF2-40B4-BE49-F238E27FC236}">
                  <a16:creationId xmlns:a16="http://schemas.microsoft.com/office/drawing/2014/main" id="{2A980A18-BF5D-4565-8F89-0FE363676179}"/>
                </a:ext>
              </a:extLst>
            </p:cNvPr>
            <p:cNvSpPr/>
            <p:nvPr/>
          </p:nvSpPr>
          <p:spPr>
            <a:xfrm>
              <a:off x="222892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2" name="Freeform: Shape 5511">
              <a:extLst>
                <a:ext uri="{FF2B5EF4-FFF2-40B4-BE49-F238E27FC236}">
                  <a16:creationId xmlns:a16="http://schemas.microsoft.com/office/drawing/2014/main" id="{A0E7A76D-2604-4FCD-BB5E-C8F327930D08}"/>
                </a:ext>
              </a:extLst>
            </p:cNvPr>
            <p:cNvSpPr/>
            <p:nvPr/>
          </p:nvSpPr>
          <p:spPr>
            <a:xfrm>
              <a:off x="222892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3" name="Freeform: Shape 5512">
              <a:extLst>
                <a:ext uri="{FF2B5EF4-FFF2-40B4-BE49-F238E27FC236}">
                  <a16:creationId xmlns:a16="http://schemas.microsoft.com/office/drawing/2014/main" id="{7D5ECECA-40B0-4F03-A495-1C4BCBF5787E}"/>
                </a:ext>
              </a:extLst>
            </p:cNvPr>
            <p:cNvSpPr/>
            <p:nvPr/>
          </p:nvSpPr>
          <p:spPr>
            <a:xfrm>
              <a:off x="222892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4" name="Freeform: Shape 5513">
              <a:extLst>
                <a:ext uri="{FF2B5EF4-FFF2-40B4-BE49-F238E27FC236}">
                  <a16:creationId xmlns:a16="http://schemas.microsoft.com/office/drawing/2014/main" id="{EDBA1B55-C283-4429-A4BD-CE167CFC8E48}"/>
                </a:ext>
              </a:extLst>
            </p:cNvPr>
            <p:cNvSpPr/>
            <p:nvPr/>
          </p:nvSpPr>
          <p:spPr>
            <a:xfrm>
              <a:off x="222892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5" name="Freeform: Shape 5514">
              <a:extLst>
                <a:ext uri="{FF2B5EF4-FFF2-40B4-BE49-F238E27FC236}">
                  <a16:creationId xmlns:a16="http://schemas.microsoft.com/office/drawing/2014/main" id="{25626639-D020-43CF-A5F5-4499305CA03B}"/>
                </a:ext>
              </a:extLst>
            </p:cNvPr>
            <p:cNvSpPr/>
            <p:nvPr/>
          </p:nvSpPr>
          <p:spPr>
            <a:xfrm>
              <a:off x="222892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6" name="Freeform: Shape 5515">
              <a:extLst>
                <a:ext uri="{FF2B5EF4-FFF2-40B4-BE49-F238E27FC236}">
                  <a16:creationId xmlns:a16="http://schemas.microsoft.com/office/drawing/2014/main" id="{8977FD02-70F1-4D73-8DB1-F6BD18F0A744}"/>
                </a:ext>
              </a:extLst>
            </p:cNvPr>
            <p:cNvSpPr/>
            <p:nvPr/>
          </p:nvSpPr>
          <p:spPr>
            <a:xfrm>
              <a:off x="222892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7" name="Freeform: Shape 5516">
              <a:extLst>
                <a:ext uri="{FF2B5EF4-FFF2-40B4-BE49-F238E27FC236}">
                  <a16:creationId xmlns:a16="http://schemas.microsoft.com/office/drawing/2014/main" id="{DC464FCC-3B8B-4CDD-8309-2499800F4620}"/>
                </a:ext>
              </a:extLst>
            </p:cNvPr>
            <p:cNvSpPr/>
            <p:nvPr/>
          </p:nvSpPr>
          <p:spPr>
            <a:xfrm>
              <a:off x="222892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8" name="Freeform: Shape 5517">
              <a:extLst>
                <a:ext uri="{FF2B5EF4-FFF2-40B4-BE49-F238E27FC236}">
                  <a16:creationId xmlns:a16="http://schemas.microsoft.com/office/drawing/2014/main" id="{B814CC71-2987-492F-8DC8-301978109493}"/>
                </a:ext>
              </a:extLst>
            </p:cNvPr>
            <p:cNvSpPr/>
            <p:nvPr/>
          </p:nvSpPr>
          <p:spPr>
            <a:xfrm>
              <a:off x="222892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9" name="Freeform: Shape 5518">
              <a:extLst>
                <a:ext uri="{FF2B5EF4-FFF2-40B4-BE49-F238E27FC236}">
                  <a16:creationId xmlns:a16="http://schemas.microsoft.com/office/drawing/2014/main" id="{53B8A6D4-E987-4D4F-99AD-DED49DC439AA}"/>
                </a:ext>
              </a:extLst>
            </p:cNvPr>
            <p:cNvSpPr/>
            <p:nvPr/>
          </p:nvSpPr>
          <p:spPr>
            <a:xfrm>
              <a:off x="222892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0" name="Freeform: Shape 5519">
              <a:extLst>
                <a:ext uri="{FF2B5EF4-FFF2-40B4-BE49-F238E27FC236}">
                  <a16:creationId xmlns:a16="http://schemas.microsoft.com/office/drawing/2014/main" id="{0978497A-0884-41AA-A20A-85D50D25FE36}"/>
                </a:ext>
              </a:extLst>
            </p:cNvPr>
            <p:cNvSpPr/>
            <p:nvPr/>
          </p:nvSpPr>
          <p:spPr>
            <a:xfrm>
              <a:off x="222892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1" name="Freeform: Shape 5520">
              <a:extLst>
                <a:ext uri="{FF2B5EF4-FFF2-40B4-BE49-F238E27FC236}">
                  <a16:creationId xmlns:a16="http://schemas.microsoft.com/office/drawing/2014/main" id="{EB6F4FD3-A5C1-4393-A61E-A0A1465635DB}"/>
                </a:ext>
              </a:extLst>
            </p:cNvPr>
            <p:cNvSpPr/>
            <p:nvPr/>
          </p:nvSpPr>
          <p:spPr>
            <a:xfrm>
              <a:off x="222892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2" name="Freeform: Shape 5521">
              <a:extLst>
                <a:ext uri="{FF2B5EF4-FFF2-40B4-BE49-F238E27FC236}">
                  <a16:creationId xmlns:a16="http://schemas.microsoft.com/office/drawing/2014/main" id="{1B6BDB9F-5195-4E28-B548-A184F8B32F64}"/>
                </a:ext>
              </a:extLst>
            </p:cNvPr>
            <p:cNvSpPr/>
            <p:nvPr/>
          </p:nvSpPr>
          <p:spPr>
            <a:xfrm>
              <a:off x="222892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3" name="Freeform: Shape 5522">
              <a:extLst>
                <a:ext uri="{FF2B5EF4-FFF2-40B4-BE49-F238E27FC236}">
                  <a16:creationId xmlns:a16="http://schemas.microsoft.com/office/drawing/2014/main" id="{7E925236-96D7-492A-BF54-3BF5D0A42E3F}"/>
                </a:ext>
              </a:extLst>
            </p:cNvPr>
            <p:cNvSpPr/>
            <p:nvPr/>
          </p:nvSpPr>
          <p:spPr>
            <a:xfrm>
              <a:off x="222892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4" name="Freeform: Shape 5523">
              <a:extLst>
                <a:ext uri="{FF2B5EF4-FFF2-40B4-BE49-F238E27FC236}">
                  <a16:creationId xmlns:a16="http://schemas.microsoft.com/office/drawing/2014/main" id="{6FBDDFF9-2230-4AE7-8A2D-7180AAE36550}"/>
                </a:ext>
              </a:extLst>
            </p:cNvPr>
            <p:cNvSpPr/>
            <p:nvPr/>
          </p:nvSpPr>
          <p:spPr>
            <a:xfrm>
              <a:off x="222892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5" name="Freeform: Shape 5524">
              <a:extLst>
                <a:ext uri="{FF2B5EF4-FFF2-40B4-BE49-F238E27FC236}">
                  <a16:creationId xmlns:a16="http://schemas.microsoft.com/office/drawing/2014/main" id="{E532DEBF-C176-4D10-B5B0-DB9D7FD61FBF}"/>
                </a:ext>
              </a:extLst>
            </p:cNvPr>
            <p:cNvSpPr/>
            <p:nvPr/>
          </p:nvSpPr>
          <p:spPr>
            <a:xfrm>
              <a:off x="222892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6" name="Freeform: Shape 5525">
              <a:extLst>
                <a:ext uri="{FF2B5EF4-FFF2-40B4-BE49-F238E27FC236}">
                  <a16:creationId xmlns:a16="http://schemas.microsoft.com/office/drawing/2014/main" id="{457364BB-B281-4EED-81C1-39CCD80F5978}"/>
                </a:ext>
              </a:extLst>
            </p:cNvPr>
            <p:cNvSpPr/>
            <p:nvPr/>
          </p:nvSpPr>
          <p:spPr>
            <a:xfrm>
              <a:off x="222892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7" name="Freeform: Shape 5526">
              <a:extLst>
                <a:ext uri="{FF2B5EF4-FFF2-40B4-BE49-F238E27FC236}">
                  <a16:creationId xmlns:a16="http://schemas.microsoft.com/office/drawing/2014/main" id="{80472FD5-A695-489B-8F87-76A25001362F}"/>
                </a:ext>
              </a:extLst>
            </p:cNvPr>
            <p:cNvSpPr/>
            <p:nvPr/>
          </p:nvSpPr>
          <p:spPr>
            <a:xfrm>
              <a:off x="222892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8" name="Freeform: Shape 5527">
              <a:extLst>
                <a:ext uri="{FF2B5EF4-FFF2-40B4-BE49-F238E27FC236}">
                  <a16:creationId xmlns:a16="http://schemas.microsoft.com/office/drawing/2014/main" id="{F22D652D-B2B9-48E1-842D-0031EF08A709}"/>
                </a:ext>
              </a:extLst>
            </p:cNvPr>
            <p:cNvSpPr/>
            <p:nvPr/>
          </p:nvSpPr>
          <p:spPr>
            <a:xfrm>
              <a:off x="222892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9" name="Freeform: Shape 5528">
              <a:extLst>
                <a:ext uri="{FF2B5EF4-FFF2-40B4-BE49-F238E27FC236}">
                  <a16:creationId xmlns:a16="http://schemas.microsoft.com/office/drawing/2014/main" id="{06C994BB-12C8-4085-B7D2-4ABCC896DD8A}"/>
                </a:ext>
              </a:extLst>
            </p:cNvPr>
            <p:cNvSpPr/>
            <p:nvPr/>
          </p:nvSpPr>
          <p:spPr>
            <a:xfrm>
              <a:off x="222892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0" name="Freeform: Shape 5529">
              <a:extLst>
                <a:ext uri="{FF2B5EF4-FFF2-40B4-BE49-F238E27FC236}">
                  <a16:creationId xmlns:a16="http://schemas.microsoft.com/office/drawing/2014/main" id="{A20D2DEC-B757-4198-855E-20DA63A4F7BB}"/>
                </a:ext>
              </a:extLst>
            </p:cNvPr>
            <p:cNvSpPr/>
            <p:nvPr/>
          </p:nvSpPr>
          <p:spPr>
            <a:xfrm>
              <a:off x="222892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1" name="Freeform: Shape 5530">
              <a:extLst>
                <a:ext uri="{FF2B5EF4-FFF2-40B4-BE49-F238E27FC236}">
                  <a16:creationId xmlns:a16="http://schemas.microsoft.com/office/drawing/2014/main" id="{2AE9AF61-D37A-4CF9-A925-86DD8107CAEC}"/>
                </a:ext>
              </a:extLst>
            </p:cNvPr>
            <p:cNvSpPr/>
            <p:nvPr/>
          </p:nvSpPr>
          <p:spPr>
            <a:xfrm>
              <a:off x="222892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2" name="Freeform: Shape 5531">
              <a:extLst>
                <a:ext uri="{FF2B5EF4-FFF2-40B4-BE49-F238E27FC236}">
                  <a16:creationId xmlns:a16="http://schemas.microsoft.com/office/drawing/2014/main" id="{FF258484-D70B-46A6-A9C4-1F391B656401}"/>
                </a:ext>
              </a:extLst>
            </p:cNvPr>
            <p:cNvSpPr/>
            <p:nvPr/>
          </p:nvSpPr>
          <p:spPr>
            <a:xfrm>
              <a:off x="222892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3" name="Freeform: Shape 5532">
              <a:extLst>
                <a:ext uri="{FF2B5EF4-FFF2-40B4-BE49-F238E27FC236}">
                  <a16:creationId xmlns:a16="http://schemas.microsoft.com/office/drawing/2014/main" id="{00628055-A088-4F17-87E5-76719582CCB4}"/>
                </a:ext>
              </a:extLst>
            </p:cNvPr>
            <p:cNvSpPr/>
            <p:nvPr/>
          </p:nvSpPr>
          <p:spPr>
            <a:xfrm>
              <a:off x="222892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4" name="Freeform: Shape 5533">
              <a:extLst>
                <a:ext uri="{FF2B5EF4-FFF2-40B4-BE49-F238E27FC236}">
                  <a16:creationId xmlns:a16="http://schemas.microsoft.com/office/drawing/2014/main" id="{5DCEDF8F-0F5D-4D21-9541-75FA4C6890EC}"/>
                </a:ext>
              </a:extLst>
            </p:cNvPr>
            <p:cNvSpPr/>
            <p:nvPr/>
          </p:nvSpPr>
          <p:spPr>
            <a:xfrm>
              <a:off x="222892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5" name="Freeform: Shape 5534">
              <a:extLst>
                <a:ext uri="{FF2B5EF4-FFF2-40B4-BE49-F238E27FC236}">
                  <a16:creationId xmlns:a16="http://schemas.microsoft.com/office/drawing/2014/main" id="{FB910D08-2A4C-4556-BFF6-EDC824221813}"/>
                </a:ext>
              </a:extLst>
            </p:cNvPr>
            <p:cNvSpPr/>
            <p:nvPr/>
          </p:nvSpPr>
          <p:spPr>
            <a:xfrm>
              <a:off x="222892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6" name="Freeform: Shape 5535">
              <a:extLst>
                <a:ext uri="{FF2B5EF4-FFF2-40B4-BE49-F238E27FC236}">
                  <a16:creationId xmlns:a16="http://schemas.microsoft.com/office/drawing/2014/main" id="{970AB225-C453-4495-B98E-6DE30B542BDD}"/>
                </a:ext>
              </a:extLst>
            </p:cNvPr>
            <p:cNvSpPr/>
            <p:nvPr/>
          </p:nvSpPr>
          <p:spPr>
            <a:xfrm>
              <a:off x="222892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7" name="Freeform: Shape 5536">
              <a:extLst>
                <a:ext uri="{FF2B5EF4-FFF2-40B4-BE49-F238E27FC236}">
                  <a16:creationId xmlns:a16="http://schemas.microsoft.com/office/drawing/2014/main" id="{63DE5191-1D66-4191-8866-9B9EF6F7D611}"/>
                </a:ext>
              </a:extLst>
            </p:cNvPr>
            <p:cNvSpPr/>
            <p:nvPr/>
          </p:nvSpPr>
          <p:spPr>
            <a:xfrm>
              <a:off x="222892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8" name="Freeform: Shape 5537">
              <a:extLst>
                <a:ext uri="{FF2B5EF4-FFF2-40B4-BE49-F238E27FC236}">
                  <a16:creationId xmlns:a16="http://schemas.microsoft.com/office/drawing/2014/main" id="{3740B8F2-6BC7-4B33-A449-88917D88B8B8}"/>
                </a:ext>
              </a:extLst>
            </p:cNvPr>
            <p:cNvSpPr/>
            <p:nvPr/>
          </p:nvSpPr>
          <p:spPr>
            <a:xfrm>
              <a:off x="222892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9" name="Freeform: Shape 5538">
              <a:extLst>
                <a:ext uri="{FF2B5EF4-FFF2-40B4-BE49-F238E27FC236}">
                  <a16:creationId xmlns:a16="http://schemas.microsoft.com/office/drawing/2014/main" id="{FFFB0C5F-E44B-43CA-820F-E12B5455ACCD}"/>
                </a:ext>
              </a:extLst>
            </p:cNvPr>
            <p:cNvSpPr/>
            <p:nvPr/>
          </p:nvSpPr>
          <p:spPr>
            <a:xfrm>
              <a:off x="222892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0" name="Freeform: Shape 5539">
              <a:extLst>
                <a:ext uri="{FF2B5EF4-FFF2-40B4-BE49-F238E27FC236}">
                  <a16:creationId xmlns:a16="http://schemas.microsoft.com/office/drawing/2014/main" id="{492D5AA7-B168-4F6B-BEC1-F2E7A5242E90}"/>
                </a:ext>
              </a:extLst>
            </p:cNvPr>
            <p:cNvSpPr/>
            <p:nvPr/>
          </p:nvSpPr>
          <p:spPr>
            <a:xfrm>
              <a:off x="4514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1" name="Freeform: Shape 5540">
              <a:extLst>
                <a:ext uri="{FF2B5EF4-FFF2-40B4-BE49-F238E27FC236}">
                  <a16:creationId xmlns:a16="http://schemas.microsoft.com/office/drawing/2014/main" id="{DD997636-CC9F-46DE-AA0B-FA96CFDCA92A}"/>
                </a:ext>
              </a:extLst>
            </p:cNvPr>
            <p:cNvSpPr/>
            <p:nvPr/>
          </p:nvSpPr>
          <p:spPr>
            <a:xfrm>
              <a:off x="4514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2" name="Freeform: Shape 5541">
              <a:extLst>
                <a:ext uri="{FF2B5EF4-FFF2-40B4-BE49-F238E27FC236}">
                  <a16:creationId xmlns:a16="http://schemas.microsoft.com/office/drawing/2014/main" id="{08047B49-304B-41E4-9E73-3B861F686200}"/>
                </a:ext>
              </a:extLst>
            </p:cNvPr>
            <p:cNvSpPr/>
            <p:nvPr/>
          </p:nvSpPr>
          <p:spPr>
            <a:xfrm>
              <a:off x="4514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3" name="Freeform: Shape 5542">
              <a:extLst>
                <a:ext uri="{FF2B5EF4-FFF2-40B4-BE49-F238E27FC236}">
                  <a16:creationId xmlns:a16="http://schemas.microsoft.com/office/drawing/2014/main" id="{93054967-A391-49BF-953F-6CE6574B793A}"/>
                </a:ext>
              </a:extLst>
            </p:cNvPr>
            <p:cNvSpPr/>
            <p:nvPr/>
          </p:nvSpPr>
          <p:spPr>
            <a:xfrm>
              <a:off x="4514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4" name="Freeform: Shape 5543">
              <a:extLst>
                <a:ext uri="{FF2B5EF4-FFF2-40B4-BE49-F238E27FC236}">
                  <a16:creationId xmlns:a16="http://schemas.microsoft.com/office/drawing/2014/main" id="{E425699E-BCAA-4113-A619-CA676A4C538B}"/>
                </a:ext>
              </a:extLst>
            </p:cNvPr>
            <p:cNvSpPr/>
            <p:nvPr/>
          </p:nvSpPr>
          <p:spPr>
            <a:xfrm>
              <a:off x="4514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5" name="Freeform: Shape 5544">
              <a:extLst>
                <a:ext uri="{FF2B5EF4-FFF2-40B4-BE49-F238E27FC236}">
                  <a16:creationId xmlns:a16="http://schemas.microsoft.com/office/drawing/2014/main" id="{3E06F37A-B909-4993-B084-5C2B32FD390C}"/>
                </a:ext>
              </a:extLst>
            </p:cNvPr>
            <p:cNvSpPr/>
            <p:nvPr/>
          </p:nvSpPr>
          <p:spPr>
            <a:xfrm>
              <a:off x="4514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6" name="Freeform: Shape 5545">
              <a:extLst>
                <a:ext uri="{FF2B5EF4-FFF2-40B4-BE49-F238E27FC236}">
                  <a16:creationId xmlns:a16="http://schemas.microsoft.com/office/drawing/2014/main" id="{493F6305-FFFB-4717-B748-98CD95A7F0A7}"/>
                </a:ext>
              </a:extLst>
            </p:cNvPr>
            <p:cNvSpPr/>
            <p:nvPr/>
          </p:nvSpPr>
          <p:spPr>
            <a:xfrm>
              <a:off x="4514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7" name="Freeform: Shape 5546">
              <a:extLst>
                <a:ext uri="{FF2B5EF4-FFF2-40B4-BE49-F238E27FC236}">
                  <a16:creationId xmlns:a16="http://schemas.microsoft.com/office/drawing/2014/main" id="{0FB6FFC6-D64D-4D8E-BAC9-808F320CC5A5}"/>
                </a:ext>
              </a:extLst>
            </p:cNvPr>
            <p:cNvSpPr/>
            <p:nvPr/>
          </p:nvSpPr>
          <p:spPr>
            <a:xfrm>
              <a:off x="4514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8" name="Freeform: Shape 5547">
              <a:extLst>
                <a:ext uri="{FF2B5EF4-FFF2-40B4-BE49-F238E27FC236}">
                  <a16:creationId xmlns:a16="http://schemas.microsoft.com/office/drawing/2014/main" id="{C53AD804-1183-43FE-B344-AC4CB8DB2565}"/>
                </a:ext>
              </a:extLst>
            </p:cNvPr>
            <p:cNvSpPr/>
            <p:nvPr/>
          </p:nvSpPr>
          <p:spPr>
            <a:xfrm>
              <a:off x="4514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9" name="Freeform: Shape 5548">
              <a:extLst>
                <a:ext uri="{FF2B5EF4-FFF2-40B4-BE49-F238E27FC236}">
                  <a16:creationId xmlns:a16="http://schemas.microsoft.com/office/drawing/2014/main" id="{5E8744BE-8F35-451F-B78C-B63459D85D2B}"/>
                </a:ext>
              </a:extLst>
            </p:cNvPr>
            <p:cNvSpPr/>
            <p:nvPr/>
          </p:nvSpPr>
          <p:spPr>
            <a:xfrm>
              <a:off x="4514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0" name="Freeform: Shape 5549">
              <a:extLst>
                <a:ext uri="{FF2B5EF4-FFF2-40B4-BE49-F238E27FC236}">
                  <a16:creationId xmlns:a16="http://schemas.microsoft.com/office/drawing/2014/main" id="{FC95D41F-F895-426F-91BC-DE71CAC2A750}"/>
                </a:ext>
              </a:extLst>
            </p:cNvPr>
            <p:cNvSpPr/>
            <p:nvPr/>
          </p:nvSpPr>
          <p:spPr>
            <a:xfrm>
              <a:off x="4514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1" name="Freeform: Shape 5550">
              <a:extLst>
                <a:ext uri="{FF2B5EF4-FFF2-40B4-BE49-F238E27FC236}">
                  <a16:creationId xmlns:a16="http://schemas.microsoft.com/office/drawing/2014/main" id="{4B90193E-DEE9-4C9D-8346-4974D106B157}"/>
                </a:ext>
              </a:extLst>
            </p:cNvPr>
            <p:cNvSpPr/>
            <p:nvPr/>
          </p:nvSpPr>
          <p:spPr>
            <a:xfrm>
              <a:off x="4514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2" name="Freeform: Shape 5551">
              <a:extLst>
                <a:ext uri="{FF2B5EF4-FFF2-40B4-BE49-F238E27FC236}">
                  <a16:creationId xmlns:a16="http://schemas.microsoft.com/office/drawing/2014/main" id="{7D15CE25-B5B0-4CE6-ABA1-96E1CEB665D1}"/>
                </a:ext>
              </a:extLst>
            </p:cNvPr>
            <p:cNvSpPr/>
            <p:nvPr/>
          </p:nvSpPr>
          <p:spPr>
            <a:xfrm>
              <a:off x="4514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3" name="Freeform: Shape 5552">
              <a:extLst>
                <a:ext uri="{FF2B5EF4-FFF2-40B4-BE49-F238E27FC236}">
                  <a16:creationId xmlns:a16="http://schemas.microsoft.com/office/drawing/2014/main" id="{9D15D352-929C-437B-8E9F-6A8F6912961C}"/>
                </a:ext>
              </a:extLst>
            </p:cNvPr>
            <p:cNvSpPr/>
            <p:nvPr/>
          </p:nvSpPr>
          <p:spPr>
            <a:xfrm>
              <a:off x="4514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4" name="Freeform: Shape 5553">
              <a:extLst>
                <a:ext uri="{FF2B5EF4-FFF2-40B4-BE49-F238E27FC236}">
                  <a16:creationId xmlns:a16="http://schemas.microsoft.com/office/drawing/2014/main" id="{24C4E469-7B68-4D5D-8FEE-CC2608BD024D}"/>
                </a:ext>
              </a:extLst>
            </p:cNvPr>
            <p:cNvSpPr/>
            <p:nvPr/>
          </p:nvSpPr>
          <p:spPr>
            <a:xfrm>
              <a:off x="4514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5" name="Freeform: Shape 5554">
              <a:extLst>
                <a:ext uri="{FF2B5EF4-FFF2-40B4-BE49-F238E27FC236}">
                  <a16:creationId xmlns:a16="http://schemas.microsoft.com/office/drawing/2014/main" id="{AE5D7AB6-E039-493E-8304-5717D60CCC4C}"/>
                </a:ext>
              </a:extLst>
            </p:cNvPr>
            <p:cNvSpPr/>
            <p:nvPr/>
          </p:nvSpPr>
          <p:spPr>
            <a:xfrm>
              <a:off x="4514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6" name="Freeform: Shape 5555">
              <a:extLst>
                <a:ext uri="{FF2B5EF4-FFF2-40B4-BE49-F238E27FC236}">
                  <a16:creationId xmlns:a16="http://schemas.microsoft.com/office/drawing/2014/main" id="{4D91A810-8D53-4D9B-B4EE-F68BD94C0DA2}"/>
                </a:ext>
              </a:extLst>
            </p:cNvPr>
            <p:cNvSpPr/>
            <p:nvPr/>
          </p:nvSpPr>
          <p:spPr>
            <a:xfrm>
              <a:off x="4514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7" name="Freeform: Shape 5556">
              <a:extLst>
                <a:ext uri="{FF2B5EF4-FFF2-40B4-BE49-F238E27FC236}">
                  <a16:creationId xmlns:a16="http://schemas.microsoft.com/office/drawing/2014/main" id="{0D4AC0F5-3879-4377-9D59-9BD5A3C6A9C4}"/>
                </a:ext>
              </a:extLst>
            </p:cNvPr>
            <p:cNvSpPr/>
            <p:nvPr/>
          </p:nvSpPr>
          <p:spPr>
            <a:xfrm>
              <a:off x="4514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8" name="Freeform: Shape 5557">
              <a:extLst>
                <a:ext uri="{FF2B5EF4-FFF2-40B4-BE49-F238E27FC236}">
                  <a16:creationId xmlns:a16="http://schemas.microsoft.com/office/drawing/2014/main" id="{019B1F4E-2611-4F8A-8D69-AA45AE3C5B11}"/>
                </a:ext>
              </a:extLst>
            </p:cNvPr>
            <p:cNvSpPr/>
            <p:nvPr/>
          </p:nvSpPr>
          <p:spPr>
            <a:xfrm>
              <a:off x="4514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9" name="Freeform: Shape 5558">
              <a:extLst>
                <a:ext uri="{FF2B5EF4-FFF2-40B4-BE49-F238E27FC236}">
                  <a16:creationId xmlns:a16="http://schemas.microsoft.com/office/drawing/2014/main" id="{DFAC5F1F-50D9-4ECF-8D86-DC72F18331F0}"/>
                </a:ext>
              </a:extLst>
            </p:cNvPr>
            <p:cNvSpPr/>
            <p:nvPr/>
          </p:nvSpPr>
          <p:spPr>
            <a:xfrm>
              <a:off x="4514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0" name="Freeform: Shape 5559">
              <a:extLst>
                <a:ext uri="{FF2B5EF4-FFF2-40B4-BE49-F238E27FC236}">
                  <a16:creationId xmlns:a16="http://schemas.microsoft.com/office/drawing/2014/main" id="{7D9F7E38-0B3E-40FB-8682-A2C2D9A3FF85}"/>
                </a:ext>
              </a:extLst>
            </p:cNvPr>
            <p:cNvSpPr/>
            <p:nvPr/>
          </p:nvSpPr>
          <p:spPr>
            <a:xfrm>
              <a:off x="4514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1" name="Freeform: Shape 5560">
              <a:extLst>
                <a:ext uri="{FF2B5EF4-FFF2-40B4-BE49-F238E27FC236}">
                  <a16:creationId xmlns:a16="http://schemas.microsoft.com/office/drawing/2014/main" id="{6EEDAE66-E4D0-4D37-AF5B-05F3F825FE81}"/>
                </a:ext>
              </a:extLst>
            </p:cNvPr>
            <p:cNvSpPr/>
            <p:nvPr/>
          </p:nvSpPr>
          <p:spPr>
            <a:xfrm>
              <a:off x="4514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2" name="Freeform: Shape 5561">
              <a:extLst>
                <a:ext uri="{FF2B5EF4-FFF2-40B4-BE49-F238E27FC236}">
                  <a16:creationId xmlns:a16="http://schemas.microsoft.com/office/drawing/2014/main" id="{5F0C57C3-5489-4171-99B2-6AFAC879AD26}"/>
                </a:ext>
              </a:extLst>
            </p:cNvPr>
            <p:cNvSpPr/>
            <p:nvPr/>
          </p:nvSpPr>
          <p:spPr>
            <a:xfrm>
              <a:off x="4514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3" name="Freeform: Shape 5562">
              <a:extLst>
                <a:ext uri="{FF2B5EF4-FFF2-40B4-BE49-F238E27FC236}">
                  <a16:creationId xmlns:a16="http://schemas.microsoft.com/office/drawing/2014/main" id="{BBA2744D-AEAA-43D8-88B6-5368AB7B2121}"/>
                </a:ext>
              </a:extLst>
            </p:cNvPr>
            <p:cNvSpPr/>
            <p:nvPr/>
          </p:nvSpPr>
          <p:spPr>
            <a:xfrm>
              <a:off x="4514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4" name="Freeform: Shape 5563">
              <a:extLst>
                <a:ext uri="{FF2B5EF4-FFF2-40B4-BE49-F238E27FC236}">
                  <a16:creationId xmlns:a16="http://schemas.microsoft.com/office/drawing/2014/main" id="{30902E5C-D14C-47B3-B864-20541D7F0611}"/>
                </a:ext>
              </a:extLst>
            </p:cNvPr>
            <p:cNvSpPr/>
            <p:nvPr/>
          </p:nvSpPr>
          <p:spPr>
            <a:xfrm>
              <a:off x="4514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5" name="Freeform: Shape 5564">
              <a:extLst>
                <a:ext uri="{FF2B5EF4-FFF2-40B4-BE49-F238E27FC236}">
                  <a16:creationId xmlns:a16="http://schemas.microsoft.com/office/drawing/2014/main" id="{137EA04E-3298-4D5D-A684-91AEB41BD1FD}"/>
                </a:ext>
              </a:extLst>
            </p:cNvPr>
            <p:cNvSpPr/>
            <p:nvPr/>
          </p:nvSpPr>
          <p:spPr>
            <a:xfrm>
              <a:off x="4514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6" name="Freeform: Shape 5565">
              <a:extLst>
                <a:ext uri="{FF2B5EF4-FFF2-40B4-BE49-F238E27FC236}">
                  <a16:creationId xmlns:a16="http://schemas.microsoft.com/office/drawing/2014/main" id="{C93C6CB5-4CBB-4D52-8989-7EAD1483A9C5}"/>
                </a:ext>
              </a:extLst>
            </p:cNvPr>
            <p:cNvSpPr/>
            <p:nvPr/>
          </p:nvSpPr>
          <p:spPr>
            <a:xfrm>
              <a:off x="4514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7" name="Freeform: Shape 5566">
              <a:extLst>
                <a:ext uri="{FF2B5EF4-FFF2-40B4-BE49-F238E27FC236}">
                  <a16:creationId xmlns:a16="http://schemas.microsoft.com/office/drawing/2014/main" id="{84B8553F-B595-453F-BCC8-87868D7A4092}"/>
                </a:ext>
              </a:extLst>
            </p:cNvPr>
            <p:cNvSpPr/>
            <p:nvPr/>
          </p:nvSpPr>
          <p:spPr>
            <a:xfrm>
              <a:off x="4514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8" name="Freeform: Shape 5567">
              <a:extLst>
                <a:ext uri="{FF2B5EF4-FFF2-40B4-BE49-F238E27FC236}">
                  <a16:creationId xmlns:a16="http://schemas.microsoft.com/office/drawing/2014/main" id="{2E45851A-5094-4E22-BA6A-0909E04D2F67}"/>
                </a:ext>
              </a:extLst>
            </p:cNvPr>
            <p:cNvSpPr/>
            <p:nvPr/>
          </p:nvSpPr>
          <p:spPr>
            <a:xfrm>
              <a:off x="4514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9" name="Freeform: Shape 5568">
              <a:extLst>
                <a:ext uri="{FF2B5EF4-FFF2-40B4-BE49-F238E27FC236}">
                  <a16:creationId xmlns:a16="http://schemas.microsoft.com/office/drawing/2014/main" id="{D5B15EA2-4BCD-4F44-AE91-AC3C50F63F04}"/>
                </a:ext>
              </a:extLst>
            </p:cNvPr>
            <p:cNvSpPr/>
            <p:nvPr/>
          </p:nvSpPr>
          <p:spPr>
            <a:xfrm>
              <a:off x="4514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0" name="Freeform: Shape 5569">
              <a:extLst>
                <a:ext uri="{FF2B5EF4-FFF2-40B4-BE49-F238E27FC236}">
                  <a16:creationId xmlns:a16="http://schemas.microsoft.com/office/drawing/2014/main" id="{D15F5A9E-F179-401E-88F5-F66F092E3112}"/>
                </a:ext>
              </a:extLst>
            </p:cNvPr>
            <p:cNvSpPr/>
            <p:nvPr/>
          </p:nvSpPr>
          <p:spPr>
            <a:xfrm>
              <a:off x="6800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1" name="Freeform: Shape 5570">
              <a:extLst>
                <a:ext uri="{FF2B5EF4-FFF2-40B4-BE49-F238E27FC236}">
                  <a16:creationId xmlns:a16="http://schemas.microsoft.com/office/drawing/2014/main" id="{E538F6C0-CD9F-4966-92DD-BE6916F37840}"/>
                </a:ext>
              </a:extLst>
            </p:cNvPr>
            <p:cNvSpPr/>
            <p:nvPr/>
          </p:nvSpPr>
          <p:spPr>
            <a:xfrm>
              <a:off x="6800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2" name="Freeform: Shape 5571">
              <a:extLst>
                <a:ext uri="{FF2B5EF4-FFF2-40B4-BE49-F238E27FC236}">
                  <a16:creationId xmlns:a16="http://schemas.microsoft.com/office/drawing/2014/main" id="{380807CA-2542-4EC6-880F-762823424692}"/>
                </a:ext>
              </a:extLst>
            </p:cNvPr>
            <p:cNvSpPr/>
            <p:nvPr/>
          </p:nvSpPr>
          <p:spPr>
            <a:xfrm>
              <a:off x="6800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3" name="Freeform: Shape 5572">
              <a:extLst>
                <a:ext uri="{FF2B5EF4-FFF2-40B4-BE49-F238E27FC236}">
                  <a16:creationId xmlns:a16="http://schemas.microsoft.com/office/drawing/2014/main" id="{C7E7D3D0-C42A-4622-8D34-E2BCA1E065F1}"/>
                </a:ext>
              </a:extLst>
            </p:cNvPr>
            <p:cNvSpPr/>
            <p:nvPr/>
          </p:nvSpPr>
          <p:spPr>
            <a:xfrm>
              <a:off x="6800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4" name="Freeform: Shape 5573">
              <a:extLst>
                <a:ext uri="{FF2B5EF4-FFF2-40B4-BE49-F238E27FC236}">
                  <a16:creationId xmlns:a16="http://schemas.microsoft.com/office/drawing/2014/main" id="{32A01CDA-5A10-4C6C-8A3C-E7D8AF583F9C}"/>
                </a:ext>
              </a:extLst>
            </p:cNvPr>
            <p:cNvSpPr/>
            <p:nvPr/>
          </p:nvSpPr>
          <p:spPr>
            <a:xfrm>
              <a:off x="6800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5" name="Freeform: Shape 5574">
              <a:extLst>
                <a:ext uri="{FF2B5EF4-FFF2-40B4-BE49-F238E27FC236}">
                  <a16:creationId xmlns:a16="http://schemas.microsoft.com/office/drawing/2014/main" id="{AC127F27-4A96-412C-BC56-26D9207CFE46}"/>
                </a:ext>
              </a:extLst>
            </p:cNvPr>
            <p:cNvSpPr/>
            <p:nvPr/>
          </p:nvSpPr>
          <p:spPr>
            <a:xfrm>
              <a:off x="6800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6" name="Freeform: Shape 5575">
              <a:extLst>
                <a:ext uri="{FF2B5EF4-FFF2-40B4-BE49-F238E27FC236}">
                  <a16:creationId xmlns:a16="http://schemas.microsoft.com/office/drawing/2014/main" id="{C753B6CF-4DE2-450D-AE43-4264E1C3CC66}"/>
                </a:ext>
              </a:extLst>
            </p:cNvPr>
            <p:cNvSpPr/>
            <p:nvPr/>
          </p:nvSpPr>
          <p:spPr>
            <a:xfrm>
              <a:off x="6800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7" name="Freeform: Shape 5576">
              <a:extLst>
                <a:ext uri="{FF2B5EF4-FFF2-40B4-BE49-F238E27FC236}">
                  <a16:creationId xmlns:a16="http://schemas.microsoft.com/office/drawing/2014/main" id="{FF81372C-1A22-4AF0-BA72-AC0FDD3D3F59}"/>
                </a:ext>
              </a:extLst>
            </p:cNvPr>
            <p:cNvSpPr/>
            <p:nvPr/>
          </p:nvSpPr>
          <p:spPr>
            <a:xfrm>
              <a:off x="6800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8" name="Freeform: Shape 5577">
              <a:extLst>
                <a:ext uri="{FF2B5EF4-FFF2-40B4-BE49-F238E27FC236}">
                  <a16:creationId xmlns:a16="http://schemas.microsoft.com/office/drawing/2014/main" id="{E06B42DA-41A5-4E6D-A105-C445C9C158BE}"/>
                </a:ext>
              </a:extLst>
            </p:cNvPr>
            <p:cNvSpPr/>
            <p:nvPr/>
          </p:nvSpPr>
          <p:spPr>
            <a:xfrm>
              <a:off x="6800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9" name="Freeform: Shape 5578">
              <a:extLst>
                <a:ext uri="{FF2B5EF4-FFF2-40B4-BE49-F238E27FC236}">
                  <a16:creationId xmlns:a16="http://schemas.microsoft.com/office/drawing/2014/main" id="{99765A79-5499-4750-B23C-37BF35A0B8F7}"/>
                </a:ext>
              </a:extLst>
            </p:cNvPr>
            <p:cNvSpPr/>
            <p:nvPr/>
          </p:nvSpPr>
          <p:spPr>
            <a:xfrm>
              <a:off x="6800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0" name="Freeform: Shape 5579">
              <a:extLst>
                <a:ext uri="{FF2B5EF4-FFF2-40B4-BE49-F238E27FC236}">
                  <a16:creationId xmlns:a16="http://schemas.microsoft.com/office/drawing/2014/main" id="{E4951986-3E40-49FF-9E81-EA8F86B123D1}"/>
                </a:ext>
              </a:extLst>
            </p:cNvPr>
            <p:cNvSpPr/>
            <p:nvPr/>
          </p:nvSpPr>
          <p:spPr>
            <a:xfrm>
              <a:off x="6800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1" name="Freeform: Shape 5580">
              <a:extLst>
                <a:ext uri="{FF2B5EF4-FFF2-40B4-BE49-F238E27FC236}">
                  <a16:creationId xmlns:a16="http://schemas.microsoft.com/office/drawing/2014/main" id="{71B84619-A90B-4678-8DD4-4BF1790FB745}"/>
                </a:ext>
              </a:extLst>
            </p:cNvPr>
            <p:cNvSpPr/>
            <p:nvPr/>
          </p:nvSpPr>
          <p:spPr>
            <a:xfrm>
              <a:off x="6800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2" name="Freeform: Shape 5581">
              <a:extLst>
                <a:ext uri="{FF2B5EF4-FFF2-40B4-BE49-F238E27FC236}">
                  <a16:creationId xmlns:a16="http://schemas.microsoft.com/office/drawing/2014/main" id="{41C8E704-EDF4-4F33-9217-40DCF7A5E81A}"/>
                </a:ext>
              </a:extLst>
            </p:cNvPr>
            <p:cNvSpPr/>
            <p:nvPr/>
          </p:nvSpPr>
          <p:spPr>
            <a:xfrm>
              <a:off x="6800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3" name="Freeform: Shape 5582">
              <a:extLst>
                <a:ext uri="{FF2B5EF4-FFF2-40B4-BE49-F238E27FC236}">
                  <a16:creationId xmlns:a16="http://schemas.microsoft.com/office/drawing/2014/main" id="{AEAA05E8-F88D-47C4-887A-BD98501B3145}"/>
                </a:ext>
              </a:extLst>
            </p:cNvPr>
            <p:cNvSpPr/>
            <p:nvPr/>
          </p:nvSpPr>
          <p:spPr>
            <a:xfrm>
              <a:off x="6800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4" name="Freeform: Shape 5583">
              <a:extLst>
                <a:ext uri="{FF2B5EF4-FFF2-40B4-BE49-F238E27FC236}">
                  <a16:creationId xmlns:a16="http://schemas.microsoft.com/office/drawing/2014/main" id="{3BC6F94F-3F55-4584-8F9D-3DDA9806D310}"/>
                </a:ext>
              </a:extLst>
            </p:cNvPr>
            <p:cNvSpPr/>
            <p:nvPr/>
          </p:nvSpPr>
          <p:spPr>
            <a:xfrm>
              <a:off x="6800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5" name="Freeform: Shape 5584">
              <a:extLst>
                <a:ext uri="{FF2B5EF4-FFF2-40B4-BE49-F238E27FC236}">
                  <a16:creationId xmlns:a16="http://schemas.microsoft.com/office/drawing/2014/main" id="{3731C628-7C67-4439-AB78-0ACFCB87327C}"/>
                </a:ext>
              </a:extLst>
            </p:cNvPr>
            <p:cNvSpPr/>
            <p:nvPr/>
          </p:nvSpPr>
          <p:spPr>
            <a:xfrm>
              <a:off x="6800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6" name="Freeform: Shape 5585">
              <a:extLst>
                <a:ext uri="{FF2B5EF4-FFF2-40B4-BE49-F238E27FC236}">
                  <a16:creationId xmlns:a16="http://schemas.microsoft.com/office/drawing/2014/main" id="{69F72410-A0E7-414F-9C90-B5697DCE55A3}"/>
                </a:ext>
              </a:extLst>
            </p:cNvPr>
            <p:cNvSpPr/>
            <p:nvPr/>
          </p:nvSpPr>
          <p:spPr>
            <a:xfrm>
              <a:off x="6800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7" name="Freeform: Shape 5586">
              <a:extLst>
                <a:ext uri="{FF2B5EF4-FFF2-40B4-BE49-F238E27FC236}">
                  <a16:creationId xmlns:a16="http://schemas.microsoft.com/office/drawing/2014/main" id="{23E6850E-E18D-4E89-841F-46DC15ACEC7C}"/>
                </a:ext>
              </a:extLst>
            </p:cNvPr>
            <p:cNvSpPr/>
            <p:nvPr/>
          </p:nvSpPr>
          <p:spPr>
            <a:xfrm>
              <a:off x="6800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8" name="Freeform: Shape 5587">
              <a:extLst>
                <a:ext uri="{FF2B5EF4-FFF2-40B4-BE49-F238E27FC236}">
                  <a16:creationId xmlns:a16="http://schemas.microsoft.com/office/drawing/2014/main" id="{D75A54F1-EC83-4AC2-BE62-AAB531FCCE95}"/>
                </a:ext>
              </a:extLst>
            </p:cNvPr>
            <p:cNvSpPr/>
            <p:nvPr/>
          </p:nvSpPr>
          <p:spPr>
            <a:xfrm>
              <a:off x="6800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9" name="Freeform: Shape 5588">
              <a:extLst>
                <a:ext uri="{FF2B5EF4-FFF2-40B4-BE49-F238E27FC236}">
                  <a16:creationId xmlns:a16="http://schemas.microsoft.com/office/drawing/2014/main" id="{ACAFDBF5-4348-433A-9EE4-675C9DA380F0}"/>
                </a:ext>
              </a:extLst>
            </p:cNvPr>
            <p:cNvSpPr/>
            <p:nvPr/>
          </p:nvSpPr>
          <p:spPr>
            <a:xfrm>
              <a:off x="6800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0" name="Freeform: Shape 5589">
              <a:extLst>
                <a:ext uri="{FF2B5EF4-FFF2-40B4-BE49-F238E27FC236}">
                  <a16:creationId xmlns:a16="http://schemas.microsoft.com/office/drawing/2014/main" id="{87CD87ED-FE2D-4DB7-A19F-B7F7F6C6AF2C}"/>
                </a:ext>
              </a:extLst>
            </p:cNvPr>
            <p:cNvSpPr/>
            <p:nvPr/>
          </p:nvSpPr>
          <p:spPr>
            <a:xfrm>
              <a:off x="6800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1" name="Freeform: Shape 5590">
              <a:extLst>
                <a:ext uri="{FF2B5EF4-FFF2-40B4-BE49-F238E27FC236}">
                  <a16:creationId xmlns:a16="http://schemas.microsoft.com/office/drawing/2014/main" id="{EF748A8E-9661-4013-B9CE-1A6D196C3774}"/>
                </a:ext>
              </a:extLst>
            </p:cNvPr>
            <p:cNvSpPr/>
            <p:nvPr/>
          </p:nvSpPr>
          <p:spPr>
            <a:xfrm>
              <a:off x="6800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2" name="Freeform: Shape 5591">
              <a:extLst>
                <a:ext uri="{FF2B5EF4-FFF2-40B4-BE49-F238E27FC236}">
                  <a16:creationId xmlns:a16="http://schemas.microsoft.com/office/drawing/2014/main" id="{FD6109FB-A8C5-489D-8B7F-3B84910C8F2B}"/>
                </a:ext>
              </a:extLst>
            </p:cNvPr>
            <p:cNvSpPr/>
            <p:nvPr/>
          </p:nvSpPr>
          <p:spPr>
            <a:xfrm>
              <a:off x="6800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3" name="Freeform: Shape 5592">
              <a:extLst>
                <a:ext uri="{FF2B5EF4-FFF2-40B4-BE49-F238E27FC236}">
                  <a16:creationId xmlns:a16="http://schemas.microsoft.com/office/drawing/2014/main" id="{AAB15BB9-1495-462C-A970-37D0BEE0E63E}"/>
                </a:ext>
              </a:extLst>
            </p:cNvPr>
            <p:cNvSpPr/>
            <p:nvPr/>
          </p:nvSpPr>
          <p:spPr>
            <a:xfrm>
              <a:off x="6800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4" name="Freeform: Shape 5593">
              <a:extLst>
                <a:ext uri="{FF2B5EF4-FFF2-40B4-BE49-F238E27FC236}">
                  <a16:creationId xmlns:a16="http://schemas.microsoft.com/office/drawing/2014/main" id="{CB965F79-80F2-48E6-BDEC-7971ED2601BD}"/>
                </a:ext>
              </a:extLst>
            </p:cNvPr>
            <p:cNvSpPr/>
            <p:nvPr/>
          </p:nvSpPr>
          <p:spPr>
            <a:xfrm>
              <a:off x="6800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5" name="Freeform: Shape 5594">
              <a:extLst>
                <a:ext uri="{FF2B5EF4-FFF2-40B4-BE49-F238E27FC236}">
                  <a16:creationId xmlns:a16="http://schemas.microsoft.com/office/drawing/2014/main" id="{DB56D04F-D6F5-4EE9-AB12-ADA383C0D9EC}"/>
                </a:ext>
              </a:extLst>
            </p:cNvPr>
            <p:cNvSpPr/>
            <p:nvPr/>
          </p:nvSpPr>
          <p:spPr>
            <a:xfrm>
              <a:off x="6800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6" name="Freeform: Shape 5595">
              <a:extLst>
                <a:ext uri="{FF2B5EF4-FFF2-40B4-BE49-F238E27FC236}">
                  <a16:creationId xmlns:a16="http://schemas.microsoft.com/office/drawing/2014/main" id="{EC5D0DC9-CDE0-49E3-88F8-6FA0C4898A04}"/>
                </a:ext>
              </a:extLst>
            </p:cNvPr>
            <p:cNvSpPr/>
            <p:nvPr/>
          </p:nvSpPr>
          <p:spPr>
            <a:xfrm>
              <a:off x="6800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7" name="Freeform: Shape 5596">
              <a:extLst>
                <a:ext uri="{FF2B5EF4-FFF2-40B4-BE49-F238E27FC236}">
                  <a16:creationId xmlns:a16="http://schemas.microsoft.com/office/drawing/2014/main" id="{138D0BFA-2FFA-417C-A27D-1F5DF91ED739}"/>
                </a:ext>
              </a:extLst>
            </p:cNvPr>
            <p:cNvSpPr/>
            <p:nvPr/>
          </p:nvSpPr>
          <p:spPr>
            <a:xfrm>
              <a:off x="6800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8" name="Freeform: Shape 5597">
              <a:extLst>
                <a:ext uri="{FF2B5EF4-FFF2-40B4-BE49-F238E27FC236}">
                  <a16:creationId xmlns:a16="http://schemas.microsoft.com/office/drawing/2014/main" id="{DB365436-C429-4CAA-8BDC-2B90BFBE5446}"/>
                </a:ext>
              </a:extLst>
            </p:cNvPr>
            <p:cNvSpPr/>
            <p:nvPr/>
          </p:nvSpPr>
          <p:spPr>
            <a:xfrm>
              <a:off x="6800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9" name="Freeform: Shape 5598">
              <a:extLst>
                <a:ext uri="{FF2B5EF4-FFF2-40B4-BE49-F238E27FC236}">
                  <a16:creationId xmlns:a16="http://schemas.microsoft.com/office/drawing/2014/main" id="{B29BE81F-338F-4EFC-B50A-9A9BF4972917}"/>
                </a:ext>
              </a:extLst>
            </p:cNvPr>
            <p:cNvSpPr/>
            <p:nvPr/>
          </p:nvSpPr>
          <p:spPr>
            <a:xfrm>
              <a:off x="6800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0" name="Freeform: Shape 5599">
              <a:extLst>
                <a:ext uri="{FF2B5EF4-FFF2-40B4-BE49-F238E27FC236}">
                  <a16:creationId xmlns:a16="http://schemas.microsoft.com/office/drawing/2014/main" id="{65E59D3D-BF78-417B-A725-13DB0738AA47}"/>
                </a:ext>
              </a:extLst>
            </p:cNvPr>
            <p:cNvSpPr/>
            <p:nvPr/>
          </p:nvSpPr>
          <p:spPr>
            <a:xfrm>
              <a:off x="9086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1" name="Freeform: Shape 5600">
              <a:extLst>
                <a:ext uri="{FF2B5EF4-FFF2-40B4-BE49-F238E27FC236}">
                  <a16:creationId xmlns:a16="http://schemas.microsoft.com/office/drawing/2014/main" id="{41F401DA-5739-4F18-A83C-4E25B667517A}"/>
                </a:ext>
              </a:extLst>
            </p:cNvPr>
            <p:cNvSpPr/>
            <p:nvPr/>
          </p:nvSpPr>
          <p:spPr>
            <a:xfrm>
              <a:off x="9086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2" name="Freeform: Shape 5601">
              <a:extLst>
                <a:ext uri="{FF2B5EF4-FFF2-40B4-BE49-F238E27FC236}">
                  <a16:creationId xmlns:a16="http://schemas.microsoft.com/office/drawing/2014/main" id="{488D84DE-5B7B-47E8-ABA5-CC6E3FE1126F}"/>
                </a:ext>
              </a:extLst>
            </p:cNvPr>
            <p:cNvSpPr/>
            <p:nvPr/>
          </p:nvSpPr>
          <p:spPr>
            <a:xfrm>
              <a:off x="9086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3" name="Freeform: Shape 5602">
              <a:extLst>
                <a:ext uri="{FF2B5EF4-FFF2-40B4-BE49-F238E27FC236}">
                  <a16:creationId xmlns:a16="http://schemas.microsoft.com/office/drawing/2014/main" id="{ECAD2A74-D6E2-4007-B21D-D44BBAD19D75}"/>
                </a:ext>
              </a:extLst>
            </p:cNvPr>
            <p:cNvSpPr/>
            <p:nvPr/>
          </p:nvSpPr>
          <p:spPr>
            <a:xfrm>
              <a:off x="9086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4" name="Freeform: Shape 5603">
              <a:extLst>
                <a:ext uri="{FF2B5EF4-FFF2-40B4-BE49-F238E27FC236}">
                  <a16:creationId xmlns:a16="http://schemas.microsoft.com/office/drawing/2014/main" id="{C43C0461-502E-43EE-ACEA-090073EE5D4B}"/>
                </a:ext>
              </a:extLst>
            </p:cNvPr>
            <p:cNvSpPr/>
            <p:nvPr/>
          </p:nvSpPr>
          <p:spPr>
            <a:xfrm>
              <a:off x="9086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5" name="Freeform: Shape 5604">
              <a:extLst>
                <a:ext uri="{FF2B5EF4-FFF2-40B4-BE49-F238E27FC236}">
                  <a16:creationId xmlns:a16="http://schemas.microsoft.com/office/drawing/2014/main" id="{30CC016A-6B7E-4744-B22F-3C73992D7387}"/>
                </a:ext>
              </a:extLst>
            </p:cNvPr>
            <p:cNvSpPr/>
            <p:nvPr/>
          </p:nvSpPr>
          <p:spPr>
            <a:xfrm>
              <a:off x="9086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6" name="Freeform: Shape 5605">
              <a:extLst>
                <a:ext uri="{FF2B5EF4-FFF2-40B4-BE49-F238E27FC236}">
                  <a16:creationId xmlns:a16="http://schemas.microsoft.com/office/drawing/2014/main" id="{8DF30353-E5CC-4EEE-A145-137818A41961}"/>
                </a:ext>
              </a:extLst>
            </p:cNvPr>
            <p:cNvSpPr/>
            <p:nvPr/>
          </p:nvSpPr>
          <p:spPr>
            <a:xfrm>
              <a:off x="9086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7" name="Freeform: Shape 5606">
              <a:extLst>
                <a:ext uri="{FF2B5EF4-FFF2-40B4-BE49-F238E27FC236}">
                  <a16:creationId xmlns:a16="http://schemas.microsoft.com/office/drawing/2014/main" id="{BEFF9BDC-4692-41B0-B8AF-4C702FA50889}"/>
                </a:ext>
              </a:extLst>
            </p:cNvPr>
            <p:cNvSpPr/>
            <p:nvPr/>
          </p:nvSpPr>
          <p:spPr>
            <a:xfrm>
              <a:off x="9086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8" name="Freeform: Shape 5607">
              <a:extLst>
                <a:ext uri="{FF2B5EF4-FFF2-40B4-BE49-F238E27FC236}">
                  <a16:creationId xmlns:a16="http://schemas.microsoft.com/office/drawing/2014/main" id="{22C99BAF-DAB1-4E9C-A34B-4C1C0B4EDB10}"/>
                </a:ext>
              </a:extLst>
            </p:cNvPr>
            <p:cNvSpPr/>
            <p:nvPr/>
          </p:nvSpPr>
          <p:spPr>
            <a:xfrm>
              <a:off x="9086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9" name="Freeform: Shape 5608">
              <a:extLst>
                <a:ext uri="{FF2B5EF4-FFF2-40B4-BE49-F238E27FC236}">
                  <a16:creationId xmlns:a16="http://schemas.microsoft.com/office/drawing/2014/main" id="{7EF21D0C-7FCD-4B8B-8BCB-1BD854D706A3}"/>
                </a:ext>
              </a:extLst>
            </p:cNvPr>
            <p:cNvSpPr/>
            <p:nvPr/>
          </p:nvSpPr>
          <p:spPr>
            <a:xfrm>
              <a:off x="9086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0" name="Freeform: Shape 5609">
              <a:extLst>
                <a:ext uri="{FF2B5EF4-FFF2-40B4-BE49-F238E27FC236}">
                  <a16:creationId xmlns:a16="http://schemas.microsoft.com/office/drawing/2014/main" id="{017C0B62-AC14-4B35-BE8A-576A4C1A4C24}"/>
                </a:ext>
              </a:extLst>
            </p:cNvPr>
            <p:cNvSpPr/>
            <p:nvPr/>
          </p:nvSpPr>
          <p:spPr>
            <a:xfrm>
              <a:off x="9086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1" name="Freeform: Shape 5610">
              <a:extLst>
                <a:ext uri="{FF2B5EF4-FFF2-40B4-BE49-F238E27FC236}">
                  <a16:creationId xmlns:a16="http://schemas.microsoft.com/office/drawing/2014/main" id="{4778E777-C600-4B10-AC2F-99AF933AEDB2}"/>
                </a:ext>
              </a:extLst>
            </p:cNvPr>
            <p:cNvSpPr/>
            <p:nvPr/>
          </p:nvSpPr>
          <p:spPr>
            <a:xfrm>
              <a:off x="9086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2" name="Freeform: Shape 5611">
              <a:extLst>
                <a:ext uri="{FF2B5EF4-FFF2-40B4-BE49-F238E27FC236}">
                  <a16:creationId xmlns:a16="http://schemas.microsoft.com/office/drawing/2014/main" id="{030A284E-388B-407B-930A-BD5ECE05CFF2}"/>
                </a:ext>
              </a:extLst>
            </p:cNvPr>
            <p:cNvSpPr/>
            <p:nvPr/>
          </p:nvSpPr>
          <p:spPr>
            <a:xfrm>
              <a:off x="9086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3" name="Freeform: Shape 5612">
              <a:extLst>
                <a:ext uri="{FF2B5EF4-FFF2-40B4-BE49-F238E27FC236}">
                  <a16:creationId xmlns:a16="http://schemas.microsoft.com/office/drawing/2014/main" id="{8DEC694A-A741-41FE-9F38-C18EF5B9F6FF}"/>
                </a:ext>
              </a:extLst>
            </p:cNvPr>
            <p:cNvSpPr/>
            <p:nvPr/>
          </p:nvSpPr>
          <p:spPr>
            <a:xfrm>
              <a:off x="9086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4" name="Freeform: Shape 5613">
              <a:extLst>
                <a:ext uri="{FF2B5EF4-FFF2-40B4-BE49-F238E27FC236}">
                  <a16:creationId xmlns:a16="http://schemas.microsoft.com/office/drawing/2014/main" id="{BAE5359C-CE53-480C-8D7E-04FDD724DDB4}"/>
                </a:ext>
              </a:extLst>
            </p:cNvPr>
            <p:cNvSpPr/>
            <p:nvPr/>
          </p:nvSpPr>
          <p:spPr>
            <a:xfrm>
              <a:off x="9086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5" name="Freeform: Shape 5614">
              <a:extLst>
                <a:ext uri="{FF2B5EF4-FFF2-40B4-BE49-F238E27FC236}">
                  <a16:creationId xmlns:a16="http://schemas.microsoft.com/office/drawing/2014/main" id="{FAD99650-B33E-4DF9-A7A1-2B3C03B01277}"/>
                </a:ext>
              </a:extLst>
            </p:cNvPr>
            <p:cNvSpPr/>
            <p:nvPr/>
          </p:nvSpPr>
          <p:spPr>
            <a:xfrm>
              <a:off x="9086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6" name="Freeform: Shape 5615">
              <a:extLst>
                <a:ext uri="{FF2B5EF4-FFF2-40B4-BE49-F238E27FC236}">
                  <a16:creationId xmlns:a16="http://schemas.microsoft.com/office/drawing/2014/main" id="{C4142C24-0C0F-4146-8AAC-4942643C86CD}"/>
                </a:ext>
              </a:extLst>
            </p:cNvPr>
            <p:cNvSpPr/>
            <p:nvPr/>
          </p:nvSpPr>
          <p:spPr>
            <a:xfrm>
              <a:off x="9086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7" name="Freeform: Shape 5616">
              <a:extLst>
                <a:ext uri="{FF2B5EF4-FFF2-40B4-BE49-F238E27FC236}">
                  <a16:creationId xmlns:a16="http://schemas.microsoft.com/office/drawing/2014/main" id="{37BC1FCF-4411-4E26-A303-3F7B9E28BEE0}"/>
                </a:ext>
              </a:extLst>
            </p:cNvPr>
            <p:cNvSpPr/>
            <p:nvPr/>
          </p:nvSpPr>
          <p:spPr>
            <a:xfrm>
              <a:off x="9086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8" name="Freeform: Shape 5617">
              <a:extLst>
                <a:ext uri="{FF2B5EF4-FFF2-40B4-BE49-F238E27FC236}">
                  <a16:creationId xmlns:a16="http://schemas.microsoft.com/office/drawing/2014/main" id="{05CCBECD-3DF6-4F78-86B7-87EE85C39A23}"/>
                </a:ext>
              </a:extLst>
            </p:cNvPr>
            <p:cNvSpPr/>
            <p:nvPr/>
          </p:nvSpPr>
          <p:spPr>
            <a:xfrm>
              <a:off x="9086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9" name="Freeform: Shape 5618">
              <a:extLst>
                <a:ext uri="{FF2B5EF4-FFF2-40B4-BE49-F238E27FC236}">
                  <a16:creationId xmlns:a16="http://schemas.microsoft.com/office/drawing/2014/main" id="{B849E21E-518C-49F9-AC65-275D2C745881}"/>
                </a:ext>
              </a:extLst>
            </p:cNvPr>
            <p:cNvSpPr/>
            <p:nvPr/>
          </p:nvSpPr>
          <p:spPr>
            <a:xfrm>
              <a:off x="9086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0" name="Freeform: Shape 5619">
              <a:extLst>
                <a:ext uri="{FF2B5EF4-FFF2-40B4-BE49-F238E27FC236}">
                  <a16:creationId xmlns:a16="http://schemas.microsoft.com/office/drawing/2014/main" id="{3459F769-C274-4CD2-8CF7-525E847B3AE7}"/>
                </a:ext>
              </a:extLst>
            </p:cNvPr>
            <p:cNvSpPr/>
            <p:nvPr/>
          </p:nvSpPr>
          <p:spPr>
            <a:xfrm>
              <a:off x="9086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1" name="Freeform: Shape 5620">
              <a:extLst>
                <a:ext uri="{FF2B5EF4-FFF2-40B4-BE49-F238E27FC236}">
                  <a16:creationId xmlns:a16="http://schemas.microsoft.com/office/drawing/2014/main" id="{29F021CA-42C5-4165-ACF8-F47D4465A679}"/>
                </a:ext>
              </a:extLst>
            </p:cNvPr>
            <p:cNvSpPr/>
            <p:nvPr/>
          </p:nvSpPr>
          <p:spPr>
            <a:xfrm>
              <a:off x="9086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2" name="Freeform: Shape 5621">
              <a:extLst>
                <a:ext uri="{FF2B5EF4-FFF2-40B4-BE49-F238E27FC236}">
                  <a16:creationId xmlns:a16="http://schemas.microsoft.com/office/drawing/2014/main" id="{FA72621A-AEE1-4DD7-87D8-0ACF26084195}"/>
                </a:ext>
              </a:extLst>
            </p:cNvPr>
            <p:cNvSpPr/>
            <p:nvPr/>
          </p:nvSpPr>
          <p:spPr>
            <a:xfrm>
              <a:off x="9086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3" name="Freeform: Shape 5622">
              <a:extLst>
                <a:ext uri="{FF2B5EF4-FFF2-40B4-BE49-F238E27FC236}">
                  <a16:creationId xmlns:a16="http://schemas.microsoft.com/office/drawing/2014/main" id="{024F669B-26E5-4AE6-AA5C-9D715B8F990F}"/>
                </a:ext>
              </a:extLst>
            </p:cNvPr>
            <p:cNvSpPr/>
            <p:nvPr/>
          </p:nvSpPr>
          <p:spPr>
            <a:xfrm>
              <a:off x="9086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4" name="Freeform: Shape 5623">
              <a:extLst>
                <a:ext uri="{FF2B5EF4-FFF2-40B4-BE49-F238E27FC236}">
                  <a16:creationId xmlns:a16="http://schemas.microsoft.com/office/drawing/2014/main" id="{E576AB05-249E-4657-8194-1540FBE70240}"/>
                </a:ext>
              </a:extLst>
            </p:cNvPr>
            <p:cNvSpPr/>
            <p:nvPr/>
          </p:nvSpPr>
          <p:spPr>
            <a:xfrm>
              <a:off x="9086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5" name="Freeform: Shape 5624">
              <a:extLst>
                <a:ext uri="{FF2B5EF4-FFF2-40B4-BE49-F238E27FC236}">
                  <a16:creationId xmlns:a16="http://schemas.microsoft.com/office/drawing/2014/main" id="{31B24035-BF28-4A50-8F5A-C1F7B3F450D8}"/>
                </a:ext>
              </a:extLst>
            </p:cNvPr>
            <p:cNvSpPr/>
            <p:nvPr/>
          </p:nvSpPr>
          <p:spPr>
            <a:xfrm>
              <a:off x="9086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6" name="Freeform: Shape 5625">
              <a:extLst>
                <a:ext uri="{FF2B5EF4-FFF2-40B4-BE49-F238E27FC236}">
                  <a16:creationId xmlns:a16="http://schemas.microsoft.com/office/drawing/2014/main" id="{EF9B0443-42AF-4A77-9536-F71A637D19EF}"/>
                </a:ext>
              </a:extLst>
            </p:cNvPr>
            <p:cNvSpPr/>
            <p:nvPr/>
          </p:nvSpPr>
          <p:spPr>
            <a:xfrm>
              <a:off x="9086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7" name="Freeform: Shape 5626">
              <a:extLst>
                <a:ext uri="{FF2B5EF4-FFF2-40B4-BE49-F238E27FC236}">
                  <a16:creationId xmlns:a16="http://schemas.microsoft.com/office/drawing/2014/main" id="{06C2160A-3193-491D-82F5-EA30AFFBC8CE}"/>
                </a:ext>
              </a:extLst>
            </p:cNvPr>
            <p:cNvSpPr/>
            <p:nvPr/>
          </p:nvSpPr>
          <p:spPr>
            <a:xfrm>
              <a:off x="9086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8" name="Freeform: Shape 5627">
              <a:extLst>
                <a:ext uri="{FF2B5EF4-FFF2-40B4-BE49-F238E27FC236}">
                  <a16:creationId xmlns:a16="http://schemas.microsoft.com/office/drawing/2014/main" id="{11100C75-3955-4472-BA40-D0982575A3F4}"/>
                </a:ext>
              </a:extLst>
            </p:cNvPr>
            <p:cNvSpPr/>
            <p:nvPr/>
          </p:nvSpPr>
          <p:spPr>
            <a:xfrm>
              <a:off x="9086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9" name="Freeform: Shape 5628">
              <a:extLst>
                <a:ext uri="{FF2B5EF4-FFF2-40B4-BE49-F238E27FC236}">
                  <a16:creationId xmlns:a16="http://schemas.microsoft.com/office/drawing/2014/main" id="{BA5B90D6-7866-4191-B435-7F1E23599476}"/>
                </a:ext>
              </a:extLst>
            </p:cNvPr>
            <p:cNvSpPr/>
            <p:nvPr/>
          </p:nvSpPr>
          <p:spPr>
            <a:xfrm>
              <a:off x="9086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0" name="Freeform: Shape 5629">
              <a:extLst>
                <a:ext uri="{FF2B5EF4-FFF2-40B4-BE49-F238E27FC236}">
                  <a16:creationId xmlns:a16="http://schemas.microsoft.com/office/drawing/2014/main" id="{16FE6441-CE88-420B-B25B-FE5F6740F32E}"/>
                </a:ext>
              </a:extLst>
            </p:cNvPr>
            <p:cNvSpPr/>
            <p:nvPr/>
          </p:nvSpPr>
          <p:spPr>
            <a:xfrm>
              <a:off x="11372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1" name="Freeform: Shape 5630">
              <a:extLst>
                <a:ext uri="{FF2B5EF4-FFF2-40B4-BE49-F238E27FC236}">
                  <a16:creationId xmlns:a16="http://schemas.microsoft.com/office/drawing/2014/main" id="{11E60E3E-3DF4-41FE-9174-50150C352737}"/>
                </a:ext>
              </a:extLst>
            </p:cNvPr>
            <p:cNvSpPr/>
            <p:nvPr/>
          </p:nvSpPr>
          <p:spPr>
            <a:xfrm>
              <a:off x="11372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2" name="Freeform: Shape 5631">
              <a:extLst>
                <a:ext uri="{FF2B5EF4-FFF2-40B4-BE49-F238E27FC236}">
                  <a16:creationId xmlns:a16="http://schemas.microsoft.com/office/drawing/2014/main" id="{16BCEE2E-33C0-49ED-8909-A04C415727E0}"/>
                </a:ext>
              </a:extLst>
            </p:cNvPr>
            <p:cNvSpPr/>
            <p:nvPr/>
          </p:nvSpPr>
          <p:spPr>
            <a:xfrm>
              <a:off x="11372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3" name="Freeform: Shape 5632">
              <a:extLst>
                <a:ext uri="{FF2B5EF4-FFF2-40B4-BE49-F238E27FC236}">
                  <a16:creationId xmlns:a16="http://schemas.microsoft.com/office/drawing/2014/main" id="{346BC0C3-17BD-4C95-B37B-62821EDA75C6}"/>
                </a:ext>
              </a:extLst>
            </p:cNvPr>
            <p:cNvSpPr/>
            <p:nvPr/>
          </p:nvSpPr>
          <p:spPr>
            <a:xfrm>
              <a:off x="11372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4" name="Freeform: Shape 5633">
              <a:extLst>
                <a:ext uri="{FF2B5EF4-FFF2-40B4-BE49-F238E27FC236}">
                  <a16:creationId xmlns:a16="http://schemas.microsoft.com/office/drawing/2014/main" id="{9EB6B856-3FEB-4174-B348-88B7DA674591}"/>
                </a:ext>
              </a:extLst>
            </p:cNvPr>
            <p:cNvSpPr/>
            <p:nvPr/>
          </p:nvSpPr>
          <p:spPr>
            <a:xfrm>
              <a:off x="11372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5" name="Freeform: Shape 5634">
              <a:extLst>
                <a:ext uri="{FF2B5EF4-FFF2-40B4-BE49-F238E27FC236}">
                  <a16:creationId xmlns:a16="http://schemas.microsoft.com/office/drawing/2014/main" id="{92C0EBFE-068E-4AD3-85B9-3BC3C262A53F}"/>
                </a:ext>
              </a:extLst>
            </p:cNvPr>
            <p:cNvSpPr/>
            <p:nvPr/>
          </p:nvSpPr>
          <p:spPr>
            <a:xfrm>
              <a:off x="11372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6" name="Freeform: Shape 5635">
              <a:extLst>
                <a:ext uri="{FF2B5EF4-FFF2-40B4-BE49-F238E27FC236}">
                  <a16:creationId xmlns:a16="http://schemas.microsoft.com/office/drawing/2014/main" id="{55B4D48B-49E1-42E9-ADC3-0C940FF3F94D}"/>
                </a:ext>
              </a:extLst>
            </p:cNvPr>
            <p:cNvSpPr/>
            <p:nvPr/>
          </p:nvSpPr>
          <p:spPr>
            <a:xfrm>
              <a:off x="11372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7" name="Freeform: Shape 5636">
              <a:extLst>
                <a:ext uri="{FF2B5EF4-FFF2-40B4-BE49-F238E27FC236}">
                  <a16:creationId xmlns:a16="http://schemas.microsoft.com/office/drawing/2014/main" id="{26D5B413-5F85-4E2E-8293-DFEEF9CFD61A}"/>
                </a:ext>
              </a:extLst>
            </p:cNvPr>
            <p:cNvSpPr/>
            <p:nvPr/>
          </p:nvSpPr>
          <p:spPr>
            <a:xfrm>
              <a:off x="11372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8" name="Freeform: Shape 5637">
              <a:extLst>
                <a:ext uri="{FF2B5EF4-FFF2-40B4-BE49-F238E27FC236}">
                  <a16:creationId xmlns:a16="http://schemas.microsoft.com/office/drawing/2014/main" id="{CDDEBC91-8734-482D-BAEF-ADCE6A9AE57C}"/>
                </a:ext>
              </a:extLst>
            </p:cNvPr>
            <p:cNvSpPr/>
            <p:nvPr/>
          </p:nvSpPr>
          <p:spPr>
            <a:xfrm>
              <a:off x="11372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9" name="Freeform: Shape 5638">
              <a:extLst>
                <a:ext uri="{FF2B5EF4-FFF2-40B4-BE49-F238E27FC236}">
                  <a16:creationId xmlns:a16="http://schemas.microsoft.com/office/drawing/2014/main" id="{1D76A12D-DDD9-4362-A5C9-71E40F51AC95}"/>
                </a:ext>
              </a:extLst>
            </p:cNvPr>
            <p:cNvSpPr/>
            <p:nvPr/>
          </p:nvSpPr>
          <p:spPr>
            <a:xfrm>
              <a:off x="11372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0" name="Freeform: Shape 5639">
              <a:extLst>
                <a:ext uri="{FF2B5EF4-FFF2-40B4-BE49-F238E27FC236}">
                  <a16:creationId xmlns:a16="http://schemas.microsoft.com/office/drawing/2014/main" id="{CA70D3F4-3025-4C9F-805A-982A9E3AFC92}"/>
                </a:ext>
              </a:extLst>
            </p:cNvPr>
            <p:cNvSpPr/>
            <p:nvPr/>
          </p:nvSpPr>
          <p:spPr>
            <a:xfrm>
              <a:off x="11372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1" name="Freeform: Shape 5640">
              <a:extLst>
                <a:ext uri="{FF2B5EF4-FFF2-40B4-BE49-F238E27FC236}">
                  <a16:creationId xmlns:a16="http://schemas.microsoft.com/office/drawing/2014/main" id="{12131F2A-0F24-461B-9FF1-26E21B4DF5D2}"/>
                </a:ext>
              </a:extLst>
            </p:cNvPr>
            <p:cNvSpPr/>
            <p:nvPr/>
          </p:nvSpPr>
          <p:spPr>
            <a:xfrm>
              <a:off x="11372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2" name="Freeform: Shape 5641">
              <a:extLst>
                <a:ext uri="{FF2B5EF4-FFF2-40B4-BE49-F238E27FC236}">
                  <a16:creationId xmlns:a16="http://schemas.microsoft.com/office/drawing/2014/main" id="{55AF8900-F10B-4F68-B6FE-FBE971684D10}"/>
                </a:ext>
              </a:extLst>
            </p:cNvPr>
            <p:cNvSpPr/>
            <p:nvPr/>
          </p:nvSpPr>
          <p:spPr>
            <a:xfrm>
              <a:off x="11372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3" name="Freeform: Shape 5642">
              <a:extLst>
                <a:ext uri="{FF2B5EF4-FFF2-40B4-BE49-F238E27FC236}">
                  <a16:creationId xmlns:a16="http://schemas.microsoft.com/office/drawing/2014/main" id="{4D767447-D7BA-4E74-9FAA-C2E385C0C0EF}"/>
                </a:ext>
              </a:extLst>
            </p:cNvPr>
            <p:cNvSpPr/>
            <p:nvPr/>
          </p:nvSpPr>
          <p:spPr>
            <a:xfrm>
              <a:off x="11372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4" name="Freeform: Shape 5643">
              <a:extLst>
                <a:ext uri="{FF2B5EF4-FFF2-40B4-BE49-F238E27FC236}">
                  <a16:creationId xmlns:a16="http://schemas.microsoft.com/office/drawing/2014/main" id="{81E6019B-3E4A-4D54-8997-D07A9A23DBC4}"/>
                </a:ext>
              </a:extLst>
            </p:cNvPr>
            <p:cNvSpPr/>
            <p:nvPr/>
          </p:nvSpPr>
          <p:spPr>
            <a:xfrm>
              <a:off x="11372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5" name="Freeform: Shape 5644">
              <a:extLst>
                <a:ext uri="{FF2B5EF4-FFF2-40B4-BE49-F238E27FC236}">
                  <a16:creationId xmlns:a16="http://schemas.microsoft.com/office/drawing/2014/main" id="{F1244085-996F-4E25-82BB-0445005CA766}"/>
                </a:ext>
              </a:extLst>
            </p:cNvPr>
            <p:cNvSpPr/>
            <p:nvPr/>
          </p:nvSpPr>
          <p:spPr>
            <a:xfrm>
              <a:off x="11372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6" name="Freeform: Shape 5645">
              <a:extLst>
                <a:ext uri="{FF2B5EF4-FFF2-40B4-BE49-F238E27FC236}">
                  <a16:creationId xmlns:a16="http://schemas.microsoft.com/office/drawing/2014/main" id="{C56FAA56-A2F4-46E0-B052-382A7F580C66}"/>
                </a:ext>
              </a:extLst>
            </p:cNvPr>
            <p:cNvSpPr/>
            <p:nvPr/>
          </p:nvSpPr>
          <p:spPr>
            <a:xfrm>
              <a:off x="11372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7" name="Freeform: Shape 5646">
              <a:extLst>
                <a:ext uri="{FF2B5EF4-FFF2-40B4-BE49-F238E27FC236}">
                  <a16:creationId xmlns:a16="http://schemas.microsoft.com/office/drawing/2014/main" id="{3FF58BA7-D519-4AE7-865A-D5BC8379315F}"/>
                </a:ext>
              </a:extLst>
            </p:cNvPr>
            <p:cNvSpPr/>
            <p:nvPr/>
          </p:nvSpPr>
          <p:spPr>
            <a:xfrm>
              <a:off x="11372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8" name="Freeform: Shape 5647">
              <a:extLst>
                <a:ext uri="{FF2B5EF4-FFF2-40B4-BE49-F238E27FC236}">
                  <a16:creationId xmlns:a16="http://schemas.microsoft.com/office/drawing/2014/main" id="{B2E64C59-640C-4CD6-AF5F-2BBE288EC9C2}"/>
                </a:ext>
              </a:extLst>
            </p:cNvPr>
            <p:cNvSpPr/>
            <p:nvPr/>
          </p:nvSpPr>
          <p:spPr>
            <a:xfrm>
              <a:off x="11372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9" name="Freeform: Shape 5648">
              <a:extLst>
                <a:ext uri="{FF2B5EF4-FFF2-40B4-BE49-F238E27FC236}">
                  <a16:creationId xmlns:a16="http://schemas.microsoft.com/office/drawing/2014/main" id="{2F67E991-332B-4B15-9414-1E51BD247360}"/>
                </a:ext>
              </a:extLst>
            </p:cNvPr>
            <p:cNvSpPr/>
            <p:nvPr/>
          </p:nvSpPr>
          <p:spPr>
            <a:xfrm>
              <a:off x="11372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0" name="Freeform: Shape 5649">
              <a:extLst>
                <a:ext uri="{FF2B5EF4-FFF2-40B4-BE49-F238E27FC236}">
                  <a16:creationId xmlns:a16="http://schemas.microsoft.com/office/drawing/2014/main" id="{B2E29875-08ED-4A32-B677-F79C0B98B650}"/>
                </a:ext>
              </a:extLst>
            </p:cNvPr>
            <p:cNvSpPr/>
            <p:nvPr/>
          </p:nvSpPr>
          <p:spPr>
            <a:xfrm>
              <a:off x="11372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1" name="Freeform: Shape 5650">
              <a:extLst>
                <a:ext uri="{FF2B5EF4-FFF2-40B4-BE49-F238E27FC236}">
                  <a16:creationId xmlns:a16="http://schemas.microsoft.com/office/drawing/2014/main" id="{423112CC-DF2E-4E7A-A8E7-6B79B6A325EF}"/>
                </a:ext>
              </a:extLst>
            </p:cNvPr>
            <p:cNvSpPr/>
            <p:nvPr/>
          </p:nvSpPr>
          <p:spPr>
            <a:xfrm>
              <a:off x="11372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2" name="Freeform: Shape 5651">
              <a:extLst>
                <a:ext uri="{FF2B5EF4-FFF2-40B4-BE49-F238E27FC236}">
                  <a16:creationId xmlns:a16="http://schemas.microsoft.com/office/drawing/2014/main" id="{7808954A-E7AF-4E58-A88C-52AE3373FDA5}"/>
                </a:ext>
              </a:extLst>
            </p:cNvPr>
            <p:cNvSpPr/>
            <p:nvPr/>
          </p:nvSpPr>
          <p:spPr>
            <a:xfrm>
              <a:off x="11372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3" name="Freeform: Shape 5652">
              <a:extLst>
                <a:ext uri="{FF2B5EF4-FFF2-40B4-BE49-F238E27FC236}">
                  <a16:creationId xmlns:a16="http://schemas.microsoft.com/office/drawing/2014/main" id="{0ECFB342-9D71-4F8C-B992-9CEF9657934B}"/>
                </a:ext>
              </a:extLst>
            </p:cNvPr>
            <p:cNvSpPr/>
            <p:nvPr/>
          </p:nvSpPr>
          <p:spPr>
            <a:xfrm>
              <a:off x="11372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4" name="Freeform: Shape 5653">
              <a:extLst>
                <a:ext uri="{FF2B5EF4-FFF2-40B4-BE49-F238E27FC236}">
                  <a16:creationId xmlns:a16="http://schemas.microsoft.com/office/drawing/2014/main" id="{5E54F1D6-7DA4-4947-B060-36ED6B33F59E}"/>
                </a:ext>
              </a:extLst>
            </p:cNvPr>
            <p:cNvSpPr/>
            <p:nvPr/>
          </p:nvSpPr>
          <p:spPr>
            <a:xfrm>
              <a:off x="11372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5" name="Freeform: Shape 5654">
              <a:extLst>
                <a:ext uri="{FF2B5EF4-FFF2-40B4-BE49-F238E27FC236}">
                  <a16:creationId xmlns:a16="http://schemas.microsoft.com/office/drawing/2014/main" id="{09B1B782-043D-4482-8AB4-655F5B35A9A7}"/>
                </a:ext>
              </a:extLst>
            </p:cNvPr>
            <p:cNvSpPr/>
            <p:nvPr/>
          </p:nvSpPr>
          <p:spPr>
            <a:xfrm>
              <a:off x="11372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6" name="Freeform: Shape 5655">
              <a:extLst>
                <a:ext uri="{FF2B5EF4-FFF2-40B4-BE49-F238E27FC236}">
                  <a16:creationId xmlns:a16="http://schemas.microsoft.com/office/drawing/2014/main" id="{DDBC37AD-2744-4BAB-A6A9-C242D7088233}"/>
                </a:ext>
              </a:extLst>
            </p:cNvPr>
            <p:cNvSpPr/>
            <p:nvPr/>
          </p:nvSpPr>
          <p:spPr>
            <a:xfrm>
              <a:off x="11372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7" name="Freeform: Shape 5656">
              <a:extLst>
                <a:ext uri="{FF2B5EF4-FFF2-40B4-BE49-F238E27FC236}">
                  <a16:creationId xmlns:a16="http://schemas.microsoft.com/office/drawing/2014/main" id="{BD78C379-87B1-4DF7-9147-D8425FF52101}"/>
                </a:ext>
              </a:extLst>
            </p:cNvPr>
            <p:cNvSpPr/>
            <p:nvPr/>
          </p:nvSpPr>
          <p:spPr>
            <a:xfrm>
              <a:off x="11372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8" name="Freeform: Shape 5657">
              <a:extLst>
                <a:ext uri="{FF2B5EF4-FFF2-40B4-BE49-F238E27FC236}">
                  <a16:creationId xmlns:a16="http://schemas.microsoft.com/office/drawing/2014/main" id="{BAF21017-5810-4B34-A676-CFFFE286A50B}"/>
                </a:ext>
              </a:extLst>
            </p:cNvPr>
            <p:cNvSpPr/>
            <p:nvPr/>
          </p:nvSpPr>
          <p:spPr>
            <a:xfrm>
              <a:off x="11372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9" name="Freeform: Shape 5658">
              <a:extLst>
                <a:ext uri="{FF2B5EF4-FFF2-40B4-BE49-F238E27FC236}">
                  <a16:creationId xmlns:a16="http://schemas.microsoft.com/office/drawing/2014/main" id="{CD2915AB-9AD7-4CB3-97B1-651F0CAACBCA}"/>
                </a:ext>
              </a:extLst>
            </p:cNvPr>
            <p:cNvSpPr/>
            <p:nvPr/>
          </p:nvSpPr>
          <p:spPr>
            <a:xfrm>
              <a:off x="11372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0" name="Freeform: Shape 5659">
              <a:extLst>
                <a:ext uri="{FF2B5EF4-FFF2-40B4-BE49-F238E27FC236}">
                  <a16:creationId xmlns:a16="http://schemas.microsoft.com/office/drawing/2014/main" id="{341907DE-B258-4F86-80BB-5A83C5B8CDB2}"/>
                </a:ext>
              </a:extLst>
            </p:cNvPr>
            <p:cNvSpPr/>
            <p:nvPr/>
          </p:nvSpPr>
          <p:spPr>
            <a:xfrm>
              <a:off x="13658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1" name="Freeform: Shape 5660">
              <a:extLst>
                <a:ext uri="{FF2B5EF4-FFF2-40B4-BE49-F238E27FC236}">
                  <a16:creationId xmlns:a16="http://schemas.microsoft.com/office/drawing/2014/main" id="{0DEDDE24-5F28-4A4C-A36A-25023410C5DD}"/>
                </a:ext>
              </a:extLst>
            </p:cNvPr>
            <p:cNvSpPr/>
            <p:nvPr/>
          </p:nvSpPr>
          <p:spPr>
            <a:xfrm>
              <a:off x="13658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2" name="Freeform: Shape 5661">
              <a:extLst>
                <a:ext uri="{FF2B5EF4-FFF2-40B4-BE49-F238E27FC236}">
                  <a16:creationId xmlns:a16="http://schemas.microsoft.com/office/drawing/2014/main" id="{94F21256-6055-4AE9-A304-EED8AC4703FF}"/>
                </a:ext>
              </a:extLst>
            </p:cNvPr>
            <p:cNvSpPr/>
            <p:nvPr/>
          </p:nvSpPr>
          <p:spPr>
            <a:xfrm>
              <a:off x="13658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3" name="Freeform: Shape 5662">
              <a:extLst>
                <a:ext uri="{FF2B5EF4-FFF2-40B4-BE49-F238E27FC236}">
                  <a16:creationId xmlns:a16="http://schemas.microsoft.com/office/drawing/2014/main" id="{4FE70CD9-8A26-4CF2-BAF4-404D22CB86DF}"/>
                </a:ext>
              </a:extLst>
            </p:cNvPr>
            <p:cNvSpPr/>
            <p:nvPr/>
          </p:nvSpPr>
          <p:spPr>
            <a:xfrm>
              <a:off x="13658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4" name="Freeform: Shape 5663">
              <a:extLst>
                <a:ext uri="{FF2B5EF4-FFF2-40B4-BE49-F238E27FC236}">
                  <a16:creationId xmlns:a16="http://schemas.microsoft.com/office/drawing/2014/main" id="{5C705453-8180-4D7F-8FEE-C8CC363565DD}"/>
                </a:ext>
              </a:extLst>
            </p:cNvPr>
            <p:cNvSpPr/>
            <p:nvPr/>
          </p:nvSpPr>
          <p:spPr>
            <a:xfrm>
              <a:off x="13658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5" name="Freeform: Shape 5664">
              <a:extLst>
                <a:ext uri="{FF2B5EF4-FFF2-40B4-BE49-F238E27FC236}">
                  <a16:creationId xmlns:a16="http://schemas.microsoft.com/office/drawing/2014/main" id="{59F8F74F-07D8-4601-A121-9F8CA9EDA942}"/>
                </a:ext>
              </a:extLst>
            </p:cNvPr>
            <p:cNvSpPr/>
            <p:nvPr/>
          </p:nvSpPr>
          <p:spPr>
            <a:xfrm>
              <a:off x="13658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6" name="Freeform: Shape 5665">
              <a:extLst>
                <a:ext uri="{FF2B5EF4-FFF2-40B4-BE49-F238E27FC236}">
                  <a16:creationId xmlns:a16="http://schemas.microsoft.com/office/drawing/2014/main" id="{847F0642-B3FC-44AE-A436-BE9C5FFD1EF5}"/>
                </a:ext>
              </a:extLst>
            </p:cNvPr>
            <p:cNvSpPr/>
            <p:nvPr/>
          </p:nvSpPr>
          <p:spPr>
            <a:xfrm>
              <a:off x="13658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7" name="Freeform: Shape 5666">
              <a:extLst>
                <a:ext uri="{FF2B5EF4-FFF2-40B4-BE49-F238E27FC236}">
                  <a16:creationId xmlns:a16="http://schemas.microsoft.com/office/drawing/2014/main" id="{A70AA807-41F0-4617-89B5-6F40D546CEB4}"/>
                </a:ext>
              </a:extLst>
            </p:cNvPr>
            <p:cNvSpPr/>
            <p:nvPr/>
          </p:nvSpPr>
          <p:spPr>
            <a:xfrm>
              <a:off x="13658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8" name="Freeform: Shape 5667">
              <a:extLst>
                <a:ext uri="{FF2B5EF4-FFF2-40B4-BE49-F238E27FC236}">
                  <a16:creationId xmlns:a16="http://schemas.microsoft.com/office/drawing/2014/main" id="{D9473004-D82E-4B31-BCBE-E7D550F3994A}"/>
                </a:ext>
              </a:extLst>
            </p:cNvPr>
            <p:cNvSpPr/>
            <p:nvPr/>
          </p:nvSpPr>
          <p:spPr>
            <a:xfrm>
              <a:off x="13658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9" name="Freeform: Shape 5668">
              <a:extLst>
                <a:ext uri="{FF2B5EF4-FFF2-40B4-BE49-F238E27FC236}">
                  <a16:creationId xmlns:a16="http://schemas.microsoft.com/office/drawing/2014/main" id="{CADAA71C-F107-4654-9264-2315D9E80877}"/>
                </a:ext>
              </a:extLst>
            </p:cNvPr>
            <p:cNvSpPr/>
            <p:nvPr/>
          </p:nvSpPr>
          <p:spPr>
            <a:xfrm>
              <a:off x="13658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0" name="Freeform: Shape 5669">
              <a:extLst>
                <a:ext uri="{FF2B5EF4-FFF2-40B4-BE49-F238E27FC236}">
                  <a16:creationId xmlns:a16="http://schemas.microsoft.com/office/drawing/2014/main" id="{D473D977-85F3-413D-940B-1544B26CAA8C}"/>
                </a:ext>
              </a:extLst>
            </p:cNvPr>
            <p:cNvSpPr/>
            <p:nvPr/>
          </p:nvSpPr>
          <p:spPr>
            <a:xfrm>
              <a:off x="13658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1" name="Freeform: Shape 5670">
              <a:extLst>
                <a:ext uri="{FF2B5EF4-FFF2-40B4-BE49-F238E27FC236}">
                  <a16:creationId xmlns:a16="http://schemas.microsoft.com/office/drawing/2014/main" id="{9B1A45E2-26D2-47DE-B297-AF6D5C49890F}"/>
                </a:ext>
              </a:extLst>
            </p:cNvPr>
            <p:cNvSpPr/>
            <p:nvPr/>
          </p:nvSpPr>
          <p:spPr>
            <a:xfrm>
              <a:off x="13658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2" name="Freeform: Shape 5671">
              <a:extLst>
                <a:ext uri="{FF2B5EF4-FFF2-40B4-BE49-F238E27FC236}">
                  <a16:creationId xmlns:a16="http://schemas.microsoft.com/office/drawing/2014/main" id="{BDC5A16F-A869-47D8-A7F3-1BF08A51861B}"/>
                </a:ext>
              </a:extLst>
            </p:cNvPr>
            <p:cNvSpPr/>
            <p:nvPr/>
          </p:nvSpPr>
          <p:spPr>
            <a:xfrm>
              <a:off x="13658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3" name="Freeform: Shape 5672">
              <a:extLst>
                <a:ext uri="{FF2B5EF4-FFF2-40B4-BE49-F238E27FC236}">
                  <a16:creationId xmlns:a16="http://schemas.microsoft.com/office/drawing/2014/main" id="{02D3610F-397A-4E85-88F4-71EAC7132950}"/>
                </a:ext>
              </a:extLst>
            </p:cNvPr>
            <p:cNvSpPr/>
            <p:nvPr/>
          </p:nvSpPr>
          <p:spPr>
            <a:xfrm>
              <a:off x="13658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4" name="Freeform: Shape 5673">
              <a:extLst>
                <a:ext uri="{FF2B5EF4-FFF2-40B4-BE49-F238E27FC236}">
                  <a16:creationId xmlns:a16="http://schemas.microsoft.com/office/drawing/2014/main" id="{C84BF933-CC66-48B2-8DC0-729CE2AB128D}"/>
                </a:ext>
              </a:extLst>
            </p:cNvPr>
            <p:cNvSpPr/>
            <p:nvPr/>
          </p:nvSpPr>
          <p:spPr>
            <a:xfrm>
              <a:off x="13658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5" name="Freeform: Shape 5674">
              <a:extLst>
                <a:ext uri="{FF2B5EF4-FFF2-40B4-BE49-F238E27FC236}">
                  <a16:creationId xmlns:a16="http://schemas.microsoft.com/office/drawing/2014/main" id="{50DAC383-418F-4A8B-BCBA-C728067BF7B9}"/>
                </a:ext>
              </a:extLst>
            </p:cNvPr>
            <p:cNvSpPr/>
            <p:nvPr/>
          </p:nvSpPr>
          <p:spPr>
            <a:xfrm>
              <a:off x="13658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6" name="Freeform: Shape 5675">
              <a:extLst>
                <a:ext uri="{FF2B5EF4-FFF2-40B4-BE49-F238E27FC236}">
                  <a16:creationId xmlns:a16="http://schemas.microsoft.com/office/drawing/2014/main" id="{9670E6CB-44A6-40B4-B1B7-3BF67A3FBBAF}"/>
                </a:ext>
              </a:extLst>
            </p:cNvPr>
            <p:cNvSpPr/>
            <p:nvPr/>
          </p:nvSpPr>
          <p:spPr>
            <a:xfrm>
              <a:off x="13658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7" name="Freeform: Shape 5676">
              <a:extLst>
                <a:ext uri="{FF2B5EF4-FFF2-40B4-BE49-F238E27FC236}">
                  <a16:creationId xmlns:a16="http://schemas.microsoft.com/office/drawing/2014/main" id="{B7FA98BE-4E0C-44FC-88A1-E58A94D42B79}"/>
                </a:ext>
              </a:extLst>
            </p:cNvPr>
            <p:cNvSpPr/>
            <p:nvPr/>
          </p:nvSpPr>
          <p:spPr>
            <a:xfrm>
              <a:off x="13658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8" name="Freeform: Shape 5677">
              <a:extLst>
                <a:ext uri="{FF2B5EF4-FFF2-40B4-BE49-F238E27FC236}">
                  <a16:creationId xmlns:a16="http://schemas.microsoft.com/office/drawing/2014/main" id="{F2395F1F-34D0-48BF-809A-D09796E7C25A}"/>
                </a:ext>
              </a:extLst>
            </p:cNvPr>
            <p:cNvSpPr/>
            <p:nvPr/>
          </p:nvSpPr>
          <p:spPr>
            <a:xfrm>
              <a:off x="13658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9" name="Freeform: Shape 5678">
              <a:extLst>
                <a:ext uri="{FF2B5EF4-FFF2-40B4-BE49-F238E27FC236}">
                  <a16:creationId xmlns:a16="http://schemas.microsoft.com/office/drawing/2014/main" id="{AC4526E6-F76E-4636-94C5-0B7F268A6447}"/>
                </a:ext>
              </a:extLst>
            </p:cNvPr>
            <p:cNvSpPr/>
            <p:nvPr/>
          </p:nvSpPr>
          <p:spPr>
            <a:xfrm>
              <a:off x="13658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0" name="Freeform: Shape 5679">
              <a:extLst>
                <a:ext uri="{FF2B5EF4-FFF2-40B4-BE49-F238E27FC236}">
                  <a16:creationId xmlns:a16="http://schemas.microsoft.com/office/drawing/2014/main" id="{3A62194D-E6E7-437B-9F91-915993BA565C}"/>
                </a:ext>
              </a:extLst>
            </p:cNvPr>
            <p:cNvSpPr/>
            <p:nvPr/>
          </p:nvSpPr>
          <p:spPr>
            <a:xfrm>
              <a:off x="13658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1" name="Freeform: Shape 5680">
              <a:extLst>
                <a:ext uri="{FF2B5EF4-FFF2-40B4-BE49-F238E27FC236}">
                  <a16:creationId xmlns:a16="http://schemas.microsoft.com/office/drawing/2014/main" id="{6D4164C5-D970-4668-9634-3F34D611BBB9}"/>
                </a:ext>
              </a:extLst>
            </p:cNvPr>
            <p:cNvSpPr/>
            <p:nvPr/>
          </p:nvSpPr>
          <p:spPr>
            <a:xfrm>
              <a:off x="13658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2" name="Freeform: Shape 5681">
              <a:extLst>
                <a:ext uri="{FF2B5EF4-FFF2-40B4-BE49-F238E27FC236}">
                  <a16:creationId xmlns:a16="http://schemas.microsoft.com/office/drawing/2014/main" id="{7AC93EF8-B71D-45A2-B230-FB4C7D23FC41}"/>
                </a:ext>
              </a:extLst>
            </p:cNvPr>
            <p:cNvSpPr/>
            <p:nvPr/>
          </p:nvSpPr>
          <p:spPr>
            <a:xfrm>
              <a:off x="13658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3" name="Freeform: Shape 5682">
              <a:extLst>
                <a:ext uri="{FF2B5EF4-FFF2-40B4-BE49-F238E27FC236}">
                  <a16:creationId xmlns:a16="http://schemas.microsoft.com/office/drawing/2014/main" id="{4F904338-C93B-4116-8338-CE4325039DA5}"/>
                </a:ext>
              </a:extLst>
            </p:cNvPr>
            <p:cNvSpPr/>
            <p:nvPr/>
          </p:nvSpPr>
          <p:spPr>
            <a:xfrm>
              <a:off x="13658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4" name="Freeform: Shape 5683">
              <a:extLst>
                <a:ext uri="{FF2B5EF4-FFF2-40B4-BE49-F238E27FC236}">
                  <a16:creationId xmlns:a16="http://schemas.microsoft.com/office/drawing/2014/main" id="{6CA63216-6C54-4658-8C0D-08DC6AB244FB}"/>
                </a:ext>
              </a:extLst>
            </p:cNvPr>
            <p:cNvSpPr/>
            <p:nvPr/>
          </p:nvSpPr>
          <p:spPr>
            <a:xfrm>
              <a:off x="13658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5" name="Freeform: Shape 5684">
              <a:extLst>
                <a:ext uri="{FF2B5EF4-FFF2-40B4-BE49-F238E27FC236}">
                  <a16:creationId xmlns:a16="http://schemas.microsoft.com/office/drawing/2014/main" id="{75B8C711-292B-4854-AE23-E596712010E6}"/>
                </a:ext>
              </a:extLst>
            </p:cNvPr>
            <p:cNvSpPr/>
            <p:nvPr/>
          </p:nvSpPr>
          <p:spPr>
            <a:xfrm>
              <a:off x="13658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6" name="Freeform: Shape 5685">
              <a:extLst>
                <a:ext uri="{FF2B5EF4-FFF2-40B4-BE49-F238E27FC236}">
                  <a16:creationId xmlns:a16="http://schemas.microsoft.com/office/drawing/2014/main" id="{7D0184F9-3E11-47D5-A637-3CF59EA82A99}"/>
                </a:ext>
              </a:extLst>
            </p:cNvPr>
            <p:cNvSpPr/>
            <p:nvPr/>
          </p:nvSpPr>
          <p:spPr>
            <a:xfrm>
              <a:off x="13658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7" name="Freeform: Shape 5686">
              <a:extLst>
                <a:ext uri="{FF2B5EF4-FFF2-40B4-BE49-F238E27FC236}">
                  <a16:creationId xmlns:a16="http://schemas.microsoft.com/office/drawing/2014/main" id="{C6CA8507-EBCB-40F9-87CB-0F0DF62C9679}"/>
                </a:ext>
              </a:extLst>
            </p:cNvPr>
            <p:cNvSpPr/>
            <p:nvPr/>
          </p:nvSpPr>
          <p:spPr>
            <a:xfrm>
              <a:off x="13658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8" name="Freeform: Shape 5687">
              <a:extLst>
                <a:ext uri="{FF2B5EF4-FFF2-40B4-BE49-F238E27FC236}">
                  <a16:creationId xmlns:a16="http://schemas.microsoft.com/office/drawing/2014/main" id="{CF9409A4-D12C-4486-BD17-FE54B57518C4}"/>
                </a:ext>
              </a:extLst>
            </p:cNvPr>
            <p:cNvSpPr/>
            <p:nvPr/>
          </p:nvSpPr>
          <p:spPr>
            <a:xfrm>
              <a:off x="13658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9" name="Freeform: Shape 5688">
              <a:extLst>
                <a:ext uri="{FF2B5EF4-FFF2-40B4-BE49-F238E27FC236}">
                  <a16:creationId xmlns:a16="http://schemas.microsoft.com/office/drawing/2014/main" id="{F69968E8-E398-4558-AF5C-3EA9CC4C1B78}"/>
                </a:ext>
              </a:extLst>
            </p:cNvPr>
            <p:cNvSpPr/>
            <p:nvPr/>
          </p:nvSpPr>
          <p:spPr>
            <a:xfrm>
              <a:off x="13658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0" name="Freeform: Shape 5689">
              <a:extLst>
                <a:ext uri="{FF2B5EF4-FFF2-40B4-BE49-F238E27FC236}">
                  <a16:creationId xmlns:a16="http://schemas.microsoft.com/office/drawing/2014/main" id="{45AB1B9D-870A-4950-8475-488EC959302E}"/>
                </a:ext>
              </a:extLst>
            </p:cNvPr>
            <p:cNvSpPr/>
            <p:nvPr/>
          </p:nvSpPr>
          <p:spPr>
            <a:xfrm>
              <a:off x="15944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1" name="Freeform: Shape 5690">
              <a:extLst>
                <a:ext uri="{FF2B5EF4-FFF2-40B4-BE49-F238E27FC236}">
                  <a16:creationId xmlns:a16="http://schemas.microsoft.com/office/drawing/2014/main" id="{7A409333-9311-4DFE-9924-739679BD42DC}"/>
                </a:ext>
              </a:extLst>
            </p:cNvPr>
            <p:cNvSpPr/>
            <p:nvPr/>
          </p:nvSpPr>
          <p:spPr>
            <a:xfrm>
              <a:off x="15944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2" name="Freeform: Shape 5691">
              <a:extLst>
                <a:ext uri="{FF2B5EF4-FFF2-40B4-BE49-F238E27FC236}">
                  <a16:creationId xmlns:a16="http://schemas.microsoft.com/office/drawing/2014/main" id="{63C44207-BC71-41FF-B128-E0C7B31EBDDA}"/>
                </a:ext>
              </a:extLst>
            </p:cNvPr>
            <p:cNvSpPr/>
            <p:nvPr/>
          </p:nvSpPr>
          <p:spPr>
            <a:xfrm>
              <a:off x="15944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3" name="Freeform: Shape 5692">
              <a:extLst>
                <a:ext uri="{FF2B5EF4-FFF2-40B4-BE49-F238E27FC236}">
                  <a16:creationId xmlns:a16="http://schemas.microsoft.com/office/drawing/2014/main" id="{D7DF6C82-821D-4046-8685-EA8F438DA809}"/>
                </a:ext>
              </a:extLst>
            </p:cNvPr>
            <p:cNvSpPr/>
            <p:nvPr/>
          </p:nvSpPr>
          <p:spPr>
            <a:xfrm>
              <a:off x="15944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4" name="Freeform: Shape 5693">
              <a:extLst>
                <a:ext uri="{FF2B5EF4-FFF2-40B4-BE49-F238E27FC236}">
                  <a16:creationId xmlns:a16="http://schemas.microsoft.com/office/drawing/2014/main" id="{5C962359-0283-4367-B449-FE76EF9C33F1}"/>
                </a:ext>
              </a:extLst>
            </p:cNvPr>
            <p:cNvSpPr/>
            <p:nvPr/>
          </p:nvSpPr>
          <p:spPr>
            <a:xfrm>
              <a:off x="15944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5" name="Freeform: Shape 5694">
              <a:extLst>
                <a:ext uri="{FF2B5EF4-FFF2-40B4-BE49-F238E27FC236}">
                  <a16:creationId xmlns:a16="http://schemas.microsoft.com/office/drawing/2014/main" id="{EDB3C866-4A68-4819-92C9-8E8BA3749852}"/>
                </a:ext>
              </a:extLst>
            </p:cNvPr>
            <p:cNvSpPr/>
            <p:nvPr/>
          </p:nvSpPr>
          <p:spPr>
            <a:xfrm>
              <a:off x="15944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6" name="Freeform: Shape 5695">
              <a:extLst>
                <a:ext uri="{FF2B5EF4-FFF2-40B4-BE49-F238E27FC236}">
                  <a16:creationId xmlns:a16="http://schemas.microsoft.com/office/drawing/2014/main" id="{26FD55B6-BEFA-4A48-B784-9F5A1B1A5709}"/>
                </a:ext>
              </a:extLst>
            </p:cNvPr>
            <p:cNvSpPr/>
            <p:nvPr/>
          </p:nvSpPr>
          <p:spPr>
            <a:xfrm>
              <a:off x="15944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7" name="Freeform: Shape 5696">
              <a:extLst>
                <a:ext uri="{FF2B5EF4-FFF2-40B4-BE49-F238E27FC236}">
                  <a16:creationId xmlns:a16="http://schemas.microsoft.com/office/drawing/2014/main" id="{678B02E9-5859-49EE-987C-D12BC185C1F6}"/>
                </a:ext>
              </a:extLst>
            </p:cNvPr>
            <p:cNvSpPr/>
            <p:nvPr/>
          </p:nvSpPr>
          <p:spPr>
            <a:xfrm>
              <a:off x="15944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8" name="Freeform: Shape 5697">
              <a:extLst>
                <a:ext uri="{FF2B5EF4-FFF2-40B4-BE49-F238E27FC236}">
                  <a16:creationId xmlns:a16="http://schemas.microsoft.com/office/drawing/2014/main" id="{76809A3C-1709-45FC-A02E-6DCD766D127C}"/>
                </a:ext>
              </a:extLst>
            </p:cNvPr>
            <p:cNvSpPr/>
            <p:nvPr/>
          </p:nvSpPr>
          <p:spPr>
            <a:xfrm>
              <a:off x="15944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9" name="Freeform: Shape 5698">
              <a:extLst>
                <a:ext uri="{FF2B5EF4-FFF2-40B4-BE49-F238E27FC236}">
                  <a16:creationId xmlns:a16="http://schemas.microsoft.com/office/drawing/2014/main" id="{73C8D468-9863-4AA6-B113-406DA379B270}"/>
                </a:ext>
              </a:extLst>
            </p:cNvPr>
            <p:cNvSpPr/>
            <p:nvPr/>
          </p:nvSpPr>
          <p:spPr>
            <a:xfrm>
              <a:off x="15944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0" name="Freeform: Shape 5699">
              <a:extLst>
                <a:ext uri="{FF2B5EF4-FFF2-40B4-BE49-F238E27FC236}">
                  <a16:creationId xmlns:a16="http://schemas.microsoft.com/office/drawing/2014/main" id="{82A84541-A367-4149-877C-6E9E1F3E48B5}"/>
                </a:ext>
              </a:extLst>
            </p:cNvPr>
            <p:cNvSpPr/>
            <p:nvPr/>
          </p:nvSpPr>
          <p:spPr>
            <a:xfrm>
              <a:off x="15944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1" name="Freeform: Shape 5700">
              <a:extLst>
                <a:ext uri="{FF2B5EF4-FFF2-40B4-BE49-F238E27FC236}">
                  <a16:creationId xmlns:a16="http://schemas.microsoft.com/office/drawing/2014/main" id="{FE62B55E-3D23-4865-9462-A9E0C83BF4D0}"/>
                </a:ext>
              </a:extLst>
            </p:cNvPr>
            <p:cNvSpPr/>
            <p:nvPr/>
          </p:nvSpPr>
          <p:spPr>
            <a:xfrm>
              <a:off x="15944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2" name="Freeform: Shape 5701">
              <a:extLst>
                <a:ext uri="{FF2B5EF4-FFF2-40B4-BE49-F238E27FC236}">
                  <a16:creationId xmlns:a16="http://schemas.microsoft.com/office/drawing/2014/main" id="{16C8762E-F30F-4F0B-9329-5BF09E27C21A}"/>
                </a:ext>
              </a:extLst>
            </p:cNvPr>
            <p:cNvSpPr/>
            <p:nvPr/>
          </p:nvSpPr>
          <p:spPr>
            <a:xfrm>
              <a:off x="15944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3" name="Freeform: Shape 5702">
              <a:extLst>
                <a:ext uri="{FF2B5EF4-FFF2-40B4-BE49-F238E27FC236}">
                  <a16:creationId xmlns:a16="http://schemas.microsoft.com/office/drawing/2014/main" id="{FD3D5AA8-A4BB-4198-A1D9-E9A730CB7E82}"/>
                </a:ext>
              </a:extLst>
            </p:cNvPr>
            <p:cNvSpPr/>
            <p:nvPr/>
          </p:nvSpPr>
          <p:spPr>
            <a:xfrm>
              <a:off x="15944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4" name="Freeform: Shape 5703">
              <a:extLst>
                <a:ext uri="{FF2B5EF4-FFF2-40B4-BE49-F238E27FC236}">
                  <a16:creationId xmlns:a16="http://schemas.microsoft.com/office/drawing/2014/main" id="{07BF127C-73B5-435A-961C-691B240F17FB}"/>
                </a:ext>
              </a:extLst>
            </p:cNvPr>
            <p:cNvSpPr/>
            <p:nvPr/>
          </p:nvSpPr>
          <p:spPr>
            <a:xfrm>
              <a:off x="15944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5" name="Freeform: Shape 5704">
              <a:extLst>
                <a:ext uri="{FF2B5EF4-FFF2-40B4-BE49-F238E27FC236}">
                  <a16:creationId xmlns:a16="http://schemas.microsoft.com/office/drawing/2014/main" id="{6055B88A-4950-4DB6-946B-1891517A94F6}"/>
                </a:ext>
              </a:extLst>
            </p:cNvPr>
            <p:cNvSpPr/>
            <p:nvPr/>
          </p:nvSpPr>
          <p:spPr>
            <a:xfrm>
              <a:off x="15944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6" name="Freeform: Shape 5705">
              <a:extLst>
                <a:ext uri="{FF2B5EF4-FFF2-40B4-BE49-F238E27FC236}">
                  <a16:creationId xmlns:a16="http://schemas.microsoft.com/office/drawing/2014/main" id="{E2DA6165-23BD-4E1A-ABAB-5A89DBD6B1C0}"/>
                </a:ext>
              </a:extLst>
            </p:cNvPr>
            <p:cNvSpPr/>
            <p:nvPr/>
          </p:nvSpPr>
          <p:spPr>
            <a:xfrm>
              <a:off x="15944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7" name="Freeform: Shape 5706">
              <a:extLst>
                <a:ext uri="{FF2B5EF4-FFF2-40B4-BE49-F238E27FC236}">
                  <a16:creationId xmlns:a16="http://schemas.microsoft.com/office/drawing/2014/main" id="{DF55DC9F-77A5-4694-AEAB-70EB7597284D}"/>
                </a:ext>
              </a:extLst>
            </p:cNvPr>
            <p:cNvSpPr/>
            <p:nvPr/>
          </p:nvSpPr>
          <p:spPr>
            <a:xfrm>
              <a:off x="15944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8" name="Freeform: Shape 5707">
              <a:extLst>
                <a:ext uri="{FF2B5EF4-FFF2-40B4-BE49-F238E27FC236}">
                  <a16:creationId xmlns:a16="http://schemas.microsoft.com/office/drawing/2014/main" id="{4583BFC8-987C-4E7B-81EE-E97D235320ED}"/>
                </a:ext>
              </a:extLst>
            </p:cNvPr>
            <p:cNvSpPr/>
            <p:nvPr/>
          </p:nvSpPr>
          <p:spPr>
            <a:xfrm>
              <a:off x="15944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9" name="Freeform: Shape 5708">
              <a:extLst>
                <a:ext uri="{FF2B5EF4-FFF2-40B4-BE49-F238E27FC236}">
                  <a16:creationId xmlns:a16="http://schemas.microsoft.com/office/drawing/2014/main" id="{BB4CFF9E-777D-4B24-8348-4FDC8F2EA6D7}"/>
                </a:ext>
              </a:extLst>
            </p:cNvPr>
            <p:cNvSpPr/>
            <p:nvPr/>
          </p:nvSpPr>
          <p:spPr>
            <a:xfrm>
              <a:off x="15944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0" name="Freeform: Shape 5709">
              <a:extLst>
                <a:ext uri="{FF2B5EF4-FFF2-40B4-BE49-F238E27FC236}">
                  <a16:creationId xmlns:a16="http://schemas.microsoft.com/office/drawing/2014/main" id="{FE28F8FE-F2C5-4215-B472-0E8DA71D1D64}"/>
                </a:ext>
              </a:extLst>
            </p:cNvPr>
            <p:cNvSpPr/>
            <p:nvPr/>
          </p:nvSpPr>
          <p:spPr>
            <a:xfrm>
              <a:off x="15944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1" name="Freeform: Shape 5710">
              <a:extLst>
                <a:ext uri="{FF2B5EF4-FFF2-40B4-BE49-F238E27FC236}">
                  <a16:creationId xmlns:a16="http://schemas.microsoft.com/office/drawing/2014/main" id="{EA267C82-06B7-4692-826D-03982B019C61}"/>
                </a:ext>
              </a:extLst>
            </p:cNvPr>
            <p:cNvSpPr/>
            <p:nvPr/>
          </p:nvSpPr>
          <p:spPr>
            <a:xfrm>
              <a:off x="15944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2" name="Freeform: Shape 5711">
              <a:extLst>
                <a:ext uri="{FF2B5EF4-FFF2-40B4-BE49-F238E27FC236}">
                  <a16:creationId xmlns:a16="http://schemas.microsoft.com/office/drawing/2014/main" id="{0786358D-BB20-458E-ABF5-46549ED0DD1D}"/>
                </a:ext>
              </a:extLst>
            </p:cNvPr>
            <p:cNvSpPr/>
            <p:nvPr/>
          </p:nvSpPr>
          <p:spPr>
            <a:xfrm>
              <a:off x="15944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3" name="Freeform: Shape 5712">
              <a:extLst>
                <a:ext uri="{FF2B5EF4-FFF2-40B4-BE49-F238E27FC236}">
                  <a16:creationId xmlns:a16="http://schemas.microsoft.com/office/drawing/2014/main" id="{B354714D-D709-4132-BBFB-C9FF32CF0D36}"/>
                </a:ext>
              </a:extLst>
            </p:cNvPr>
            <p:cNvSpPr/>
            <p:nvPr/>
          </p:nvSpPr>
          <p:spPr>
            <a:xfrm>
              <a:off x="15944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4" name="Freeform: Shape 5713">
              <a:extLst>
                <a:ext uri="{FF2B5EF4-FFF2-40B4-BE49-F238E27FC236}">
                  <a16:creationId xmlns:a16="http://schemas.microsoft.com/office/drawing/2014/main" id="{2FCE8500-1157-4397-AB30-793CF329212E}"/>
                </a:ext>
              </a:extLst>
            </p:cNvPr>
            <p:cNvSpPr/>
            <p:nvPr/>
          </p:nvSpPr>
          <p:spPr>
            <a:xfrm>
              <a:off x="15944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5" name="Freeform: Shape 5714">
              <a:extLst>
                <a:ext uri="{FF2B5EF4-FFF2-40B4-BE49-F238E27FC236}">
                  <a16:creationId xmlns:a16="http://schemas.microsoft.com/office/drawing/2014/main" id="{6972CFD5-1BCE-4A43-A4DC-C92DB42BBFFC}"/>
                </a:ext>
              </a:extLst>
            </p:cNvPr>
            <p:cNvSpPr/>
            <p:nvPr/>
          </p:nvSpPr>
          <p:spPr>
            <a:xfrm>
              <a:off x="15944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6" name="Freeform: Shape 5715">
              <a:extLst>
                <a:ext uri="{FF2B5EF4-FFF2-40B4-BE49-F238E27FC236}">
                  <a16:creationId xmlns:a16="http://schemas.microsoft.com/office/drawing/2014/main" id="{F839F813-827C-4856-BB33-354D8CF09189}"/>
                </a:ext>
              </a:extLst>
            </p:cNvPr>
            <p:cNvSpPr/>
            <p:nvPr/>
          </p:nvSpPr>
          <p:spPr>
            <a:xfrm>
              <a:off x="15944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7" name="Freeform: Shape 5716">
              <a:extLst>
                <a:ext uri="{FF2B5EF4-FFF2-40B4-BE49-F238E27FC236}">
                  <a16:creationId xmlns:a16="http://schemas.microsoft.com/office/drawing/2014/main" id="{728263CA-0B2D-4F62-B044-118FFF71005E}"/>
                </a:ext>
              </a:extLst>
            </p:cNvPr>
            <p:cNvSpPr/>
            <p:nvPr/>
          </p:nvSpPr>
          <p:spPr>
            <a:xfrm>
              <a:off x="15944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8" name="Freeform: Shape 5717">
              <a:extLst>
                <a:ext uri="{FF2B5EF4-FFF2-40B4-BE49-F238E27FC236}">
                  <a16:creationId xmlns:a16="http://schemas.microsoft.com/office/drawing/2014/main" id="{02723E99-30A3-4BE8-A20F-6A3033FBED24}"/>
                </a:ext>
              </a:extLst>
            </p:cNvPr>
            <p:cNvSpPr/>
            <p:nvPr/>
          </p:nvSpPr>
          <p:spPr>
            <a:xfrm>
              <a:off x="15944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9" name="Freeform: Shape 5718">
              <a:extLst>
                <a:ext uri="{FF2B5EF4-FFF2-40B4-BE49-F238E27FC236}">
                  <a16:creationId xmlns:a16="http://schemas.microsoft.com/office/drawing/2014/main" id="{62DFD519-4ECF-4082-B4B0-C98372F870EF}"/>
                </a:ext>
              </a:extLst>
            </p:cNvPr>
            <p:cNvSpPr/>
            <p:nvPr/>
          </p:nvSpPr>
          <p:spPr>
            <a:xfrm>
              <a:off x="15944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0" name="Freeform: Shape 5719">
              <a:extLst>
                <a:ext uri="{FF2B5EF4-FFF2-40B4-BE49-F238E27FC236}">
                  <a16:creationId xmlns:a16="http://schemas.microsoft.com/office/drawing/2014/main" id="{15E7AF9D-D15C-4533-BEA2-A75E953128FF}"/>
                </a:ext>
              </a:extLst>
            </p:cNvPr>
            <p:cNvSpPr/>
            <p:nvPr/>
          </p:nvSpPr>
          <p:spPr>
            <a:xfrm>
              <a:off x="18230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1" name="Freeform: Shape 5720">
              <a:extLst>
                <a:ext uri="{FF2B5EF4-FFF2-40B4-BE49-F238E27FC236}">
                  <a16:creationId xmlns:a16="http://schemas.microsoft.com/office/drawing/2014/main" id="{BD6C1536-C75B-4DFD-A9A6-64B1F196A79D}"/>
                </a:ext>
              </a:extLst>
            </p:cNvPr>
            <p:cNvSpPr/>
            <p:nvPr/>
          </p:nvSpPr>
          <p:spPr>
            <a:xfrm>
              <a:off x="18230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2" name="Freeform: Shape 5721">
              <a:extLst>
                <a:ext uri="{FF2B5EF4-FFF2-40B4-BE49-F238E27FC236}">
                  <a16:creationId xmlns:a16="http://schemas.microsoft.com/office/drawing/2014/main" id="{A7F03F01-6742-4365-AF7A-C0D9B8657F2F}"/>
                </a:ext>
              </a:extLst>
            </p:cNvPr>
            <p:cNvSpPr/>
            <p:nvPr/>
          </p:nvSpPr>
          <p:spPr>
            <a:xfrm>
              <a:off x="18230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3" name="Freeform: Shape 5722">
              <a:extLst>
                <a:ext uri="{FF2B5EF4-FFF2-40B4-BE49-F238E27FC236}">
                  <a16:creationId xmlns:a16="http://schemas.microsoft.com/office/drawing/2014/main" id="{B9423B14-FBC2-497C-B3F1-267F8D7BF062}"/>
                </a:ext>
              </a:extLst>
            </p:cNvPr>
            <p:cNvSpPr/>
            <p:nvPr/>
          </p:nvSpPr>
          <p:spPr>
            <a:xfrm>
              <a:off x="18230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4" name="Freeform: Shape 5723">
              <a:extLst>
                <a:ext uri="{FF2B5EF4-FFF2-40B4-BE49-F238E27FC236}">
                  <a16:creationId xmlns:a16="http://schemas.microsoft.com/office/drawing/2014/main" id="{7A9AC4BF-866E-4A5A-809B-5E599B06AF1B}"/>
                </a:ext>
              </a:extLst>
            </p:cNvPr>
            <p:cNvSpPr/>
            <p:nvPr/>
          </p:nvSpPr>
          <p:spPr>
            <a:xfrm>
              <a:off x="18230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5" name="Freeform: Shape 5724">
              <a:extLst>
                <a:ext uri="{FF2B5EF4-FFF2-40B4-BE49-F238E27FC236}">
                  <a16:creationId xmlns:a16="http://schemas.microsoft.com/office/drawing/2014/main" id="{8A23C74E-CA43-4BC5-BE7C-58AC2C32CE4D}"/>
                </a:ext>
              </a:extLst>
            </p:cNvPr>
            <p:cNvSpPr/>
            <p:nvPr/>
          </p:nvSpPr>
          <p:spPr>
            <a:xfrm>
              <a:off x="18230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6" name="Freeform: Shape 5725">
              <a:extLst>
                <a:ext uri="{FF2B5EF4-FFF2-40B4-BE49-F238E27FC236}">
                  <a16:creationId xmlns:a16="http://schemas.microsoft.com/office/drawing/2014/main" id="{4410928F-3250-4C18-8FC7-01ACE4A2FA17}"/>
                </a:ext>
              </a:extLst>
            </p:cNvPr>
            <p:cNvSpPr/>
            <p:nvPr/>
          </p:nvSpPr>
          <p:spPr>
            <a:xfrm>
              <a:off x="18230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7" name="Freeform: Shape 5726">
              <a:extLst>
                <a:ext uri="{FF2B5EF4-FFF2-40B4-BE49-F238E27FC236}">
                  <a16:creationId xmlns:a16="http://schemas.microsoft.com/office/drawing/2014/main" id="{FBE2FA5B-9666-4FEC-8A73-853372E505D8}"/>
                </a:ext>
              </a:extLst>
            </p:cNvPr>
            <p:cNvSpPr/>
            <p:nvPr/>
          </p:nvSpPr>
          <p:spPr>
            <a:xfrm>
              <a:off x="18230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8" name="Freeform: Shape 5727">
              <a:extLst>
                <a:ext uri="{FF2B5EF4-FFF2-40B4-BE49-F238E27FC236}">
                  <a16:creationId xmlns:a16="http://schemas.microsoft.com/office/drawing/2014/main" id="{4CBF511E-E45E-45F1-884F-9EDAC005111A}"/>
                </a:ext>
              </a:extLst>
            </p:cNvPr>
            <p:cNvSpPr/>
            <p:nvPr/>
          </p:nvSpPr>
          <p:spPr>
            <a:xfrm>
              <a:off x="18230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9" name="Freeform: Shape 5728">
              <a:extLst>
                <a:ext uri="{FF2B5EF4-FFF2-40B4-BE49-F238E27FC236}">
                  <a16:creationId xmlns:a16="http://schemas.microsoft.com/office/drawing/2014/main" id="{CF0C84D6-CDC4-4A7D-9720-52917D80EE8B}"/>
                </a:ext>
              </a:extLst>
            </p:cNvPr>
            <p:cNvSpPr/>
            <p:nvPr/>
          </p:nvSpPr>
          <p:spPr>
            <a:xfrm>
              <a:off x="18230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0" name="Freeform: Shape 5729">
              <a:extLst>
                <a:ext uri="{FF2B5EF4-FFF2-40B4-BE49-F238E27FC236}">
                  <a16:creationId xmlns:a16="http://schemas.microsoft.com/office/drawing/2014/main" id="{F2EC2299-B341-4EAF-94AC-383D1E3A8E75}"/>
                </a:ext>
              </a:extLst>
            </p:cNvPr>
            <p:cNvSpPr/>
            <p:nvPr/>
          </p:nvSpPr>
          <p:spPr>
            <a:xfrm>
              <a:off x="18230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1" name="Freeform: Shape 5730">
              <a:extLst>
                <a:ext uri="{FF2B5EF4-FFF2-40B4-BE49-F238E27FC236}">
                  <a16:creationId xmlns:a16="http://schemas.microsoft.com/office/drawing/2014/main" id="{7E165143-0536-4AB2-8B0E-37550CCD3D0E}"/>
                </a:ext>
              </a:extLst>
            </p:cNvPr>
            <p:cNvSpPr/>
            <p:nvPr/>
          </p:nvSpPr>
          <p:spPr>
            <a:xfrm>
              <a:off x="18230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2" name="Freeform: Shape 5731">
              <a:extLst>
                <a:ext uri="{FF2B5EF4-FFF2-40B4-BE49-F238E27FC236}">
                  <a16:creationId xmlns:a16="http://schemas.microsoft.com/office/drawing/2014/main" id="{797A9384-C84A-431B-A753-139E666D2117}"/>
                </a:ext>
              </a:extLst>
            </p:cNvPr>
            <p:cNvSpPr/>
            <p:nvPr/>
          </p:nvSpPr>
          <p:spPr>
            <a:xfrm>
              <a:off x="18230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3" name="Freeform: Shape 5732">
              <a:extLst>
                <a:ext uri="{FF2B5EF4-FFF2-40B4-BE49-F238E27FC236}">
                  <a16:creationId xmlns:a16="http://schemas.microsoft.com/office/drawing/2014/main" id="{83CEFDBE-38FE-45CD-AAA7-B1CDF2BFD30B}"/>
                </a:ext>
              </a:extLst>
            </p:cNvPr>
            <p:cNvSpPr/>
            <p:nvPr/>
          </p:nvSpPr>
          <p:spPr>
            <a:xfrm>
              <a:off x="18230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4" name="Freeform: Shape 5733">
              <a:extLst>
                <a:ext uri="{FF2B5EF4-FFF2-40B4-BE49-F238E27FC236}">
                  <a16:creationId xmlns:a16="http://schemas.microsoft.com/office/drawing/2014/main" id="{0C087289-41D9-40E9-A321-886FBDF8CED3}"/>
                </a:ext>
              </a:extLst>
            </p:cNvPr>
            <p:cNvSpPr/>
            <p:nvPr/>
          </p:nvSpPr>
          <p:spPr>
            <a:xfrm>
              <a:off x="18230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5" name="Freeform: Shape 5734">
              <a:extLst>
                <a:ext uri="{FF2B5EF4-FFF2-40B4-BE49-F238E27FC236}">
                  <a16:creationId xmlns:a16="http://schemas.microsoft.com/office/drawing/2014/main" id="{81C612B3-C059-4E1E-ACC7-8FE2FBA45CE8}"/>
                </a:ext>
              </a:extLst>
            </p:cNvPr>
            <p:cNvSpPr/>
            <p:nvPr/>
          </p:nvSpPr>
          <p:spPr>
            <a:xfrm>
              <a:off x="18230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6" name="Freeform: Shape 5735">
              <a:extLst>
                <a:ext uri="{FF2B5EF4-FFF2-40B4-BE49-F238E27FC236}">
                  <a16:creationId xmlns:a16="http://schemas.microsoft.com/office/drawing/2014/main" id="{2F36A921-8BEA-4236-9528-44A88A83D6CD}"/>
                </a:ext>
              </a:extLst>
            </p:cNvPr>
            <p:cNvSpPr/>
            <p:nvPr/>
          </p:nvSpPr>
          <p:spPr>
            <a:xfrm>
              <a:off x="18230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7" name="Freeform: Shape 5736">
              <a:extLst>
                <a:ext uri="{FF2B5EF4-FFF2-40B4-BE49-F238E27FC236}">
                  <a16:creationId xmlns:a16="http://schemas.microsoft.com/office/drawing/2014/main" id="{65FA9950-55DD-46E8-B1F7-3C9619568295}"/>
                </a:ext>
              </a:extLst>
            </p:cNvPr>
            <p:cNvSpPr/>
            <p:nvPr/>
          </p:nvSpPr>
          <p:spPr>
            <a:xfrm>
              <a:off x="18230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8" name="Freeform: Shape 5737">
              <a:extLst>
                <a:ext uri="{FF2B5EF4-FFF2-40B4-BE49-F238E27FC236}">
                  <a16:creationId xmlns:a16="http://schemas.microsoft.com/office/drawing/2014/main" id="{10F7E97B-AE9D-4CE0-BF69-FC1F4F497E97}"/>
                </a:ext>
              </a:extLst>
            </p:cNvPr>
            <p:cNvSpPr/>
            <p:nvPr/>
          </p:nvSpPr>
          <p:spPr>
            <a:xfrm>
              <a:off x="18230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9" name="Freeform: Shape 5738">
              <a:extLst>
                <a:ext uri="{FF2B5EF4-FFF2-40B4-BE49-F238E27FC236}">
                  <a16:creationId xmlns:a16="http://schemas.microsoft.com/office/drawing/2014/main" id="{5D29F327-4BCE-4450-A532-9F64E0EFCAF3}"/>
                </a:ext>
              </a:extLst>
            </p:cNvPr>
            <p:cNvSpPr/>
            <p:nvPr/>
          </p:nvSpPr>
          <p:spPr>
            <a:xfrm>
              <a:off x="18230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0" name="Freeform: Shape 5739">
              <a:extLst>
                <a:ext uri="{FF2B5EF4-FFF2-40B4-BE49-F238E27FC236}">
                  <a16:creationId xmlns:a16="http://schemas.microsoft.com/office/drawing/2014/main" id="{25C7FB70-0061-47CE-9043-07E051E2ADC5}"/>
                </a:ext>
              </a:extLst>
            </p:cNvPr>
            <p:cNvSpPr/>
            <p:nvPr/>
          </p:nvSpPr>
          <p:spPr>
            <a:xfrm>
              <a:off x="18230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1" name="Freeform: Shape 5740">
              <a:extLst>
                <a:ext uri="{FF2B5EF4-FFF2-40B4-BE49-F238E27FC236}">
                  <a16:creationId xmlns:a16="http://schemas.microsoft.com/office/drawing/2014/main" id="{20C2104F-6255-44C1-ACCF-E8A09B12D13B}"/>
                </a:ext>
              </a:extLst>
            </p:cNvPr>
            <p:cNvSpPr/>
            <p:nvPr/>
          </p:nvSpPr>
          <p:spPr>
            <a:xfrm>
              <a:off x="18230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2" name="Freeform: Shape 5741">
              <a:extLst>
                <a:ext uri="{FF2B5EF4-FFF2-40B4-BE49-F238E27FC236}">
                  <a16:creationId xmlns:a16="http://schemas.microsoft.com/office/drawing/2014/main" id="{FA85ABE3-BAA7-4E5D-9CF2-CF4F7EE61466}"/>
                </a:ext>
              </a:extLst>
            </p:cNvPr>
            <p:cNvSpPr/>
            <p:nvPr/>
          </p:nvSpPr>
          <p:spPr>
            <a:xfrm>
              <a:off x="18230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3" name="Freeform: Shape 5742">
              <a:extLst>
                <a:ext uri="{FF2B5EF4-FFF2-40B4-BE49-F238E27FC236}">
                  <a16:creationId xmlns:a16="http://schemas.microsoft.com/office/drawing/2014/main" id="{87191CAA-7EBA-4C2F-8A66-6D1E34A8CC67}"/>
                </a:ext>
              </a:extLst>
            </p:cNvPr>
            <p:cNvSpPr/>
            <p:nvPr/>
          </p:nvSpPr>
          <p:spPr>
            <a:xfrm>
              <a:off x="18230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4" name="Freeform: Shape 5743">
              <a:extLst>
                <a:ext uri="{FF2B5EF4-FFF2-40B4-BE49-F238E27FC236}">
                  <a16:creationId xmlns:a16="http://schemas.microsoft.com/office/drawing/2014/main" id="{1BEB7A0A-7F0D-48D0-B7A6-7C39B646659A}"/>
                </a:ext>
              </a:extLst>
            </p:cNvPr>
            <p:cNvSpPr/>
            <p:nvPr/>
          </p:nvSpPr>
          <p:spPr>
            <a:xfrm>
              <a:off x="18230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5" name="Freeform: Shape 5744">
              <a:extLst>
                <a:ext uri="{FF2B5EF4-FFF2-40B4-BE49-F238E27FC236}">
                  <a16:creationId xmlns:a16="http://schemas.microsoft.com/office/drawing/2014/main" id="{3A741E58-1920-4B73-9019-44CEEC705A09}"/>
                </a:ext>
              </a:extLst>
            </p:cNvPr>
            <p:cNvSpPr/>
            <p:nvPr/>
          </p:nvSpPr>
          <p:spPr>
            <a:xfrm>
              <a:off x="18230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6" name="Freeform: Shape 5745">
              <a:extLst>
                <a:ext uri="{FF2B5EF4-FFF2-40B4-BE49-F238E27FC236}">
                  <a16:creationId xmlns:a16="http://schemas.microsoft.com/office/drawing/2014/main" id="{40EB2255-F654-495B-AF8C-EB12ED183192}"/>
                </a:ext>
              </a:extLst>
            </p:cNvPr>
            <p:cNvSpPr/>
            <p:nvPr/>
          </p:nvSpPr>
          <p:spPr>
            <a:xfrm>
              <a:off x="18230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7" name="Freeform: Shape 5746">
              <a:extLst>
                <a:ext uri="{FF2B5EF4-FFF2-40B4-BE49-F238E27FC236}">
                  <a16:creationId xmlns:a16="http://schemas.microsoft.com/office/drawing/2014/main" id="{D97CEA07-0C7C-4483-9119-1E3A52E84414}"/>
                </a:ext>
              </a:extLst>
            </p:cNvPr>
            <p:cNvSpPr/>
            <p:nvPr/>
          </p:nvSpPr>
          <p:spPr>
            <a:xfrm>
              <a:off x="18230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8" name="Freeform: Shape 5747">
              <a:extLst>
                <a:ext uri="{FF2B5EF4-FFF2-40B4-BE49-F238E27FC236}">
                  <a16:creationId xmlns:a16="http://schemas.microsoft.com/office/drawing/2014/main" id="{628D5608-18B8-400D-83DE-043462AE667F}"/>
                </a:ext>
              </a:extLst>
            </p:cNvPr>
            <p:cNvSpPr/>
            <p:nvPr/>
          </p:nvSpPr>
          <p:spPr>
            <a:xfrm>
              <a:off x="18230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9" name="Freeform: Shape 5748">
              <a:extLst>
                <a:ext uri="{FF2B5EF4-FFF2-40B4-BE49-F238E27FC236}">
                  <a16:creationId xmlns:a16="http://schemas.microsoft.com/office/drawing/2014/main" id="{37020D32-92BE-4C6A-B0F5-4BD32F14B751}"/>
                </a:ext>
              </a:extLst>
            </p:cNvPr>
            <p:cNvSpPr/>
            <p:nvPr/>
          </p:nvSpPr>
          <p:spPr>
            <a:xfrm>
              <a:off x="18230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0" name="Freeform: Shape 5749">
              <a:extLst>
                <a:ext uri="{FF2B5EF4-FFF2-40B4-BE49-F238E27FC236}">
                  <a16:creationId xmlns:a16="http://schemas.microsoft.com/office/drawing/2014/main" id="{1E62347A-8B48-40EB-9A60-0F110A444908}"/>
                </a:ext>
              </a:extLst>
            </p:cNvPr>
            <p:cNvSpPr/>
            <p:nvPr/>
          </p:nvSpPr>
          <p:spPr>
            <a:xfrm>
              <a:off x="20516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1" name="Freeform: Shape 5750">
              <a:extLst>
                <a:ext uri="{FF2B5EF4-FFF2-40B4-BE49-F238E27FC236}">
                  <a16:creationId xmlns:a16="http://schemas.microsoft.com/office/drawing/2014/main" id="{355A120B-722A-4AC3-B5DB-8294C6BA0BA3}"/>
                </a:ext>
              </a:extLst>
            </p:cNvPr>
            <p:cNvSpPr/>
            <p:nvPr/>
          </p:nvSpPr>
          <p:spPr>
            <a:xfrm>
              <a:off x="20516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2" name="Freeform: Shape 5751">
              <a:extLst>
                <a:ext uri="{FF2B5EF4-FFF2-40B4-BE49-F238E27FC236}">
                  <a16:creationId xmlns:a16="http://schemas.microsoft.com/office/drawing/2014/main" id="{AC1B4CBD-0C62-4296-961C-160F70E7F45D}"/>
                </a:ext>
              </a:extLst>
            </p:cNvPr>
            <p:cNvSpPr/>
            <p:nvPr/>
          </p:nvSpPr>
          <p:spPr>
            <a:xfrm>
              <a:off x="20516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3" name="Freeform: Shape 5752">
              <a:extLst>
                <a:ext uri="{FF2B5EF4-FFF2-40B4-BE49-F238E27FC236}">
                  <a16:creationId xmlns:a16="http://schemas.microsoft.com/office/drawing/2014/main" id="{36A10E93-698E-49CE-9E63-CAFEB7A676B2}"/>
                </a:ext>
              </a:extLst>
            </p:cNvPr>
            <p:cNvSpPr/>
            <p:nvPr/>
          </p:nvSpPr>
          <p:spPr>
            <a:xfrm>
              <a:off x="20516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4" name="Freeform: Shape 5753">
              <a:extLst>
                <a:ext uri="{FF2B5EF4-FFF2-40B4-BE49-F238E27FC236}">
                  <a16:creationId xmlns:a16="http://schemas.microsoft.com/office/drawing/2014/main" id="{5FD134DA-29C1-42CE-8AB2-8C2F73C4AFAB}"/>
                </a:ext>
              </a:extLst>
            </p:cNvPr>
            <p:cNvSpPr/>
            <p:nvPr/>
          </p:nvSpPr>
          <p:spPr>
            <a:xfrm>
              <a:off x="20516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5" name="Freeform: Shape 5754">
              <a:extLst>
                <a:ext uri="{FF2B5EF4-FFF2-40B4-BE49-F238E27FC236}">
                  <a16:creationId xmlns:a16="http://schemas.microsoft.com/office/drawing/2014/main" id="{024575E3-2804-4174-B3D3-BAC0D1CDDB7B}"/>
                </a:ext>
              </a:extLst>
            </p:cNvPr>
            <p:cNvSpPr/>
            <p:nvPr/>
          </p:nvSpPr>
          <p:spPr>
            <a:xfrm>
              <a:off x="20516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6" name="Freeform: Shape 5755">
              <a:extLst>
                <a:ext uri="{FF2B5EF4-FFF2-40B4-BE49-F238E27FC236}">
                  <a16:creationId xmlns:a16="http://schemas.microsoft.com/office/drawing/2014/main" id="{FA6F50AE-6C86-45F4-B984-0D4AD255142F}"/>
                </a:ext>
              </a:extLst>
            </p:cNvPr>
            <p:cNvSpPr/>
            <p:nvPr/>
          </p:nvSpPr>
          <p:spPr>
            <a:xfrm>
              <a:off x="20516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7" name="Freeform: Shape 5756">
              <a:extLst>
                <a:ext uri="{FF2B5EF4-FFF2-40B4-BE49-F238E27FC236}">
                  <a16:creationId xmlns:a16="http://schemas.microsoft.com/office/drawing/2014/main" id="{F499A63F-8675-4ABC-8A03-8AB38F29DB02}"/>
                </a:ext>
              </a:extLst>
            </p:cNvPr>
            <p:cNvSpPr/>
            <p:nvPr/>
          </p:nvSpPr>
          <p:spPr>
            <a:xfrm>
              <a:off x="20516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8" name="Freeform: Shape 5757">
              <a:extLst>
                <a:ext uri="{FF2B5EF4-FFF2-40B4-BE49-F238E27FC236}">
                  <a16:creationId xmlns:a16="http://schemas.microsoft.com/office/drawing/2014/main" id="{61154AC1-5147-4882-93EF-6D32A41F7EE0}"/>
                </a:ext>
              </a:extLst>
            </p:cNvPr>
            <p:cNvSpPr/>
            <p:nvPr/>
          </p:nvSpPr>
          <p:spPr>
            <a:xfrm>
              <a:off x="20516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9" name="Freeform: Shape 5758">
              <a:extLst>
                <a:ext uri="{FF2B5EF4-FFF2-40B4-BE49-F238E27FC236}">
                  <a16:creationId xmlns:a16="http://schemas.microsoft.com/office/drawing/2014/main" id="{1FADF8F3-1DDE-4CD8-A7EB-C98C674894D7}"/>
                </a:ext>
              </a:extLst>
            </p:cNvPr>
            <p:cNvSpPr/>
            <p:nvPr/>
          </p:nvSpPr>
          <p:spPr>
            <a:xfrm>
              <a:off x="20516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0" name="Freeform: Shape 5759">
              <a:extLst>
                <a:ext uri="{FF2B5EF4-FFF2-40B4-BE49-F238E27FC236}">
                  <a16:creationId xmlns:a16="http://schemas.microsoft.com/office/drawing/2014/main" id="{F9C0470D-8776-4A45-A74D-E68FCF1B76A3}"/>
                </a:ext>
              </a:extLst>
            </p:cNvPr>
            <p:cNvSpPr/>
            <p:nvPr/>
          </p:nvSpPr>
          <p:spPr>
            <a:xfrm>
              <a:off x="20516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1" name="Freeform: Shape 5760">
              <a:extLst>
                <a:ext uri="{FF2B5EF4-FFF2-40B4-BE49-F238E27FC236}">
                  <a16:creationId xmlns:a16="http://schemas.microsoft.com/office/drawing/2014/main" id="{FFA48C2B-2835-412E-8E79-D673A9E69931}"/>
                </a:ext>
              </a:extLst>
            </p:cNvPr>
            <p:cNvSpPr/>
            <p:nvPr/>
          </p:nvSpPr>
          <p:spPr>
            <a:xfrm>
              <a:off x="20516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2" name="Freeform: Shape 5761">
              <a:extLst>
                <a:ext uri="{FF2B5EF4-FFF2-40B4-BE49-F238E27FC236}">
                  <a16:creationId xmlns:a16="http://schemas.microsoft.com/office/drawing/2014/main" id="{2554EF3C-6CDD-4543-9BC1-6609201131BE}"/>
                </a:ext>
              </a:extLst>
            </p:cNvPr>
            <p:cNvSpPr/>
            <p:nvPr/>
          </p:nvSpPr>
          <p:spPr>
            <a:xfrm>
              <a:off x="20516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3" name="Freeform: Shape 5762">
              <a:extLst>
                <a:ext uri="{FF2B5EF4-FFF2-40B4-BE49-F238E27FC236}">
                  <a16:creationId xmlns:a16="http://schemas.microsoft.com/office/drawing/2014/main" id="{BF3FDBB0-76C3-4136-BAB6-324C90C73AC6}"/>
                </a:ext>
              </a:extLst>
            </p:cNvPr>
            <p:cNvSpPr/>
            <p:nvPr/>
          </p:nvSpPr>
          <p:spPr>
            <a:xfrm>
              <a:off x="20516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4" name="Freeform: Shape 5763">
              <a:extLst>
                <a:ext uri="{FF2B5EF4-FFF2-40B4-BE49-F238E27FC236}">
                  <a16:creationId xmlns:a16="http://schemas.microsoft.com/office/drawing/2014/main" id="{B84FEAB1-CBEB-45CD-A1D3-9B127D38A4C1}"/>
                </a:ext>
              </a:extLst>
            </p:cNvPr>
            <p:cNvSpPr/>
            <p:nvPr/>
          </p:nvSpPr>
          <p:spPr>
            <a:xfrm>
              <a:off x="20516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5" name="Freeform: Shape 5764">
              <a:extLst>
                <a:ext uri="{FF2B5EF4-FFF2-40B4-BE49-F238E27FC236}">
                  <a16:creationId xmlns:a16="http://schemas.microsoft.com/office/drawing/2014/main" id="{9919D25F-AADE-4B0A-BBCC-B0E2489705DD}"/>
                </a:ext>
              </a:extLst>
            </p:cNvPr>
            <p:cNvSpPr/>
            <p:nvPr/>
          </p:nvSpPr>
          <p:spPr>
            <a:xfrm>
              <a:off x="20516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6" name="Freeform: Shape 5765">
              <a:extLst>
                <a:ext uri="{FF2B5EF4-FFF2-40B4-BE49-F238E27FC236}">
                  <a16:creationId xmlns:a16="http://schemas.microsoft.com/office/drawing/2014/main" id="{4B493371-94FE-4D02-BA21-B04B91BB08F3}"/>
                </a:ext>
              </a:extLst>
            </p:cNvPr>
            <p:cNvSpPr/>
            <p:nvPr/>
          </p:nvSpPr>
          <p:spPr>
            <a:xfrm>
              <a:off x="20516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7" name="Freeform: Shape 5766">
              <a:extLst>
                <a:ext uri="{FF2B5EF4-FFF2-40B4-BE49-F238E27FC236}">
                  <a16:creationId xmlns:a16="http://schemas.microsoft.com/office/drawing/2014/main" id="{E5766464-BC2B-44F5-B520-FEF468B18194}"/>
                </a:ext>
              </a:extLst>
            </p:cNvPr>
            <p:cNvSpPr/>
            <p:nvPr/>
          </p:nvSpPr>
          <p:spPr>
            <a:xfrm>
              <a:off x="20516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8" name="Freeform: Shape 5767">
              <a:extLst>
                <a:ext uri="{FF2B5EF4-FFF2-40B4-BE49-F238E27FC236}">
                  <a16:creationId xmlns:a16="http://schemas.microsoft.com/office/drawing/2014/main" id="{D81472C6-3D8B-4789-99F7-8E2D956C1B01}"/>
                </a:ext>
              </a:extLst>
            </p:cNvPr>
            <p:cNvSpPr/>
            <p:nvPr/>
          </p:nvSpPr>
          <p:spPr>
            <a:xfrm>
              <a:off x="20516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9" name="Freeform: Shape 5768">
              <a:extLst>
                <a:ext uri="{FF2B5EF4-FFF2-40B4-BE49-F238E27FC236}">
                  <a16:creationId xmlns:a16="http://schemas.microsoft.com/office/drawing/2014/main" id="{2C520792-EEFF-443E-A349-BF2B01DD2F62}"/>
                </a:ext>
              </a:extLst>
            </p:cNvPr>
            <p:cNvSpPr/>
            <p:nvPr/>
          </p:nvSpPr>
          <p:spPr>
            <a:xfrm>
              <a:off x="20516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0" name="Freeform: Shape 5769">
              <a:extLst>
                <a:ext uri="{FF2B5EF4-FFF2-40B4-BE49-F238E27FC236}">
                  <a16:creationId xmlns:a16="http://schemas.microsoft.com/office/drawing/2014/main" id="{F329C935-017E-414B-B390-D2CE1557C150}"/>
                </a:ext>
              </a:extLst>
            </p:cNvPr>
            <p:cNvSpPr/>
            <p:nvPr/>
          </p:nvSpPr>
          <p:spPr>
            <a:xfrm>
              <a:off x="20516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1" name="Freeform: Shape 5770">
              <a:extLst>
                <a:ext uri="{FF2B5EF4-FFF2-40B4-BE49-F238E27FC236}">
                  <a16:creationId xmlns:a16="http://schemas.microsoft.com/office/drawing/2014/main" id="{3613D484-B0CF-4820-8702-7F6EF4344C2D}"/>
                </a:ext>
              </a:extLst>
            </p:cNvPr>
            <p:cNvSpPr/>
            <p:nvPr/>
          </p:nvSpPr>
          <p:spPr>
            <a:xfrm>
              <a:off x="20516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2" name="Freeform: Shape 5771">
              <a:extLst>
                <a:ext uri="{FF2B5EF4-FFF2-40B4-BE49-F238E27FC236}">
                  <a16:creationId xmlns:a16="http://schemas.microsoft.com/office/drawing/2014/main" id="{3F2E5298-7CD6-4B48-A955-AFC9386DA3E4}"/>
                </a:ext>
              </a:extLst>
            </p:cNvPr>
            <p:cNvSpPr/>
            <p:nvPr/>
          </p:nvSpPr>
          <p:spPr>
            <a:xfrm>
              <a:off x="20516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3" name="Freeform: Shape 5772">
              <a:extLst>
                <a:ext uri="{FF2B5EF4-FFF2-40B4-BE49-F238E27FC236}">
                  <a16:creationId xmlns:a16="http://schemas.microsoft.com/office/drawing/2014/main" id="{B8257AF0-8C9D-4004-BBB0-BB300D551CDA}"/>
                </a:ext>
              </a:extLst>
            </p:cNvPr>
            <p:cNvSpPr/>
            <p:nvPr/>
          </p:nvSpPr>
          <p:spPr>
            <a:xfrm>
              <a:off x="20516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4" name="Freeform: Shape 5773">
              <a:extLst>
                <a:ext uri="{FF2B5EF4-FFF2-40B4-BE49-F238E27FC236}">
                  <a16:creationId xmlns:a16="http://schemas.microsoft.com/office/drawing/2014/main" id="{F6174851-5CD9-4060-9AB8-B425D89C8BFA}"/>
                </a:ext>
              </a:extLst>
            </p:cNvPr>
            <p:cNvSpPr/>
            <p:nvPr/>
          </p:nvSpPr>
          <p:spPr>
            <a:xfrm>
              <a:off x="20516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5" name="Freeform: Shape 5774">
              <a:extLst>
                <a:ext uri="{FF2B5EF4-FFF2-40B4-BE49-F238E27FC236}">
                  <a16:creationId xmlns:a16="http://schemas.microsoft.com/office/drawing/2014/main" id="{A45C14EE-3570-4A73-8EC3-612EC4C5848C}"/>
                </a:ext>
              </a:extLst>
            </p:cNvPr>
            <p:cNvSpPr/>
            <p:nvPr/>
          </p:nvSpPr>
          <p:spPr>
            <a:xfrm>
              <a:off x="20516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6" name="Freeform: Shape 5775">
              <a:extLst>
                <a:ext uri="{FF2B5EF4-FFF2-40B4-BE49-F238E27FC236}">
                  <a16:creationId xmlns:a16="http://schemas.microsoft.com/office/drawing/2014/main" id="{69F53E5B-4AC0-4820-A667-923401DAE467}"/>
                </a:ext>
              </a:extLst>
            </p:cNvPr>
            <p:cNvSpPr/>
            <p:nvPr/>
          </p:nvSpPr>
          <p:spPr>
            <a:xfrm>
              <a:off x="20516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7" name="Freeform: Shape 5776">
              <a:extLst>
                <a:ext uri="{FF2B5EF4-FFF2-40B4-BE49-F238E27FC236}">
                  <a16:creationId xmlns:a16="http://schemas.microsoft.com/office/drawing/2014/main" id="{1A42F95E-6917-4722-BC82-0A0D9C087F3A}"/>
                </a:ext>
              </a:extLst>
            </p:cNvPr>
            <p:cNvSpPr/>
            <p:nvPr/>
          </p:nvSpPr>
          <p:spPr>
            <a:xfrm>
              <a:off x="20516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8" name="Freeform: Shape 5777">
              <a:extLst>
                <a:ext uri="{FF2B5EF4-FFF2-40B4-BE49-F238E27FC236}">
                  <a16:creationId xmlns:a16="http://schemas.microsoft.com/office/drawing/2014/main" id="{9CABC79A-CC57-4F40-B279-FEDE807EA4A2}"/>
                </a:ext>
              </a:extLst>
            </p:cNvPr>
            <p:cNvSpPr/>
            <p:nvPr/>
          </p:nvSpPr>
          <p:spPr>
            <a:xfrm>
              <a:off x="20516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9" name="Freeform: Shape 5778">
              <a:extLst>
                <a:ext uri="{FF2B5EF4-FFF2-40B4-BE49-F238E27FC236}">
                  <a16:creationId xmlns:a16="http://schemas.microsoft.com/office/drawing/2014/main" id="{4DB293A5-1E7B-4E6D-8E30-F99E47CC4012}"/>
                </a:ext>
              </a:extLst>
            </p:cNvPr>
            <p:cNvSpPr/>
            <p:nvPr/>
          </p:nvSpPr>
          <p:spPr>
            <a:xfrm>
              <a:off x="20516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0" name="Freeform: Shape 5779">
              <a:extLst>
                <a:ext uri="{FF2B5EF4-FFF2-40B4-BE49-F238E27FC236}">
                  <a16:creationId xmlns:a16="http://schemas.microsoft.com/office/drawing/2014/main" id="{8BEC6801-A258-4C97-A798-17688DCDAC8D}"/>
                </a:ext>
              </a:extLst>
            </p:cNvPr>
            <p:cNvSpPr/>
            <p:nvPr/>
          </p:nvSpPr>
          <p:spPr>
            <a:xfrm>
              <a:off x="22802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1" name="Freeform: Shape 5780">
              <a:extLst>
                <a:ext uri="{FF2B5EF4-FFF2-40B4-BE49-F238E27FC236}">
                  <a16:creationId xmlns:a16="http://schemas.microsoft.com/office/drawing/2014/main" id="{60AAF6AF-3FF0-4E54-8DF8-C82DB764921C}"/>
                </a:ext>
              </a:extLst>
            </p:cNvPr>
            <p:cNvSpPr/>
            <p:nvPr/>
          </p:nvSpPr>
          <p:spPr>
            <a:xfrm>
              <a:off x="22802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2" name="Freeform: Shape 5781">
              <a:extLst>
                <a:ext uri="{FF2B5EF4-FFF2-40B4-BE49-F238E27FC236}">
                  <a16:creationId xmlns:a16="http://schemas.microsoft.com/office/drawing/2014/main" id="{042395FE-6AE1-4DAE-A18C-DE7F069FC89E}"/>
                </a:ext>
              </a:extLst>
            </p:cNvPr>
            <p:cNvSpPr/>
            <p:nvPr/>
          </p:nvSpPr>
          <p:spPr>
            <a:xfrm>
              <a:off x="22802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3" name="Freeform: Shape 5782">
              <a:extLst>
                <a:ext uri="{FF2B5EF4-FFF2-40B4-BE49-F238E27FC236}">
                  <a16:creationId xmlns:a16="http://schemas.microsoft.com/office/drawing/2014/main" id="{775A56B2-C951-4DF1-81A9-0444AC324484}"/>
                </a:ext>
              </a:extLst>
            </p:cNvPr>
            <p:cNvSpPr/>
            <p:nvPr/>
          </p:nvSpPr>
          <p:spPr>
            <a:xfrm>
              <a:off x="22802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4" name="Freeform: Shape 5783">
              <a:extLst>
                <a:ext uri="{FF2B5EF4-FFF2-40B4-BE49-F238E27FC236}">
                  <a16:creationId xmlns:a16="http://schemas.microsoft.com/office/drawing/2014/main" id="{64FD39DB-8834-48E2-B9DB-5A1D1BE601DB}"/>
                </a:ext>
              </a:extLst>
            </p:cNvPr>
            <p:cNvSpPr/>
            <p:nvPr/>
          </p:nvSpPr>
          <p:spPr>
            <a:xfrm>
              <a:off x="22802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5" name="Freeform: Shape 5784">
              <a:extLst>
                <a:ext uri="{FF2B5EF4-FFF2-40B4-BE49-F238E27FC236}">
                  <a16:creationId xmlns:a16="http://schemas.microsoft.com/office/drawing/2014/main" id="{4F269039-296D-4EBB-8821-0DC0C7E68F56}"/>
                </a:ext>
              </a:extLst>
            </p:cNvPr>
            <p:cNvSpPr/>
            <p:nvPr/>
          </p:nvSpPr>
          <p:spPr>
            <a:xfrm>
              <a:off x="22802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6" name="Freeform: Shape 5785">
              <a:extLst>
                <a:ext uri="{FF2B5EF4-FFF2-40B4-BE49-F238E27FC236}">
                  <a16:creationId xmlns:a16="http://schemas.microsoft.com/office/drawing/2014/main" id="{9822539F-2897-45E3-ABDF-9CDD8B98611C}"/>
                </a:ext>
              </a:extLst>
            </p:cNvPr>
            <p:cNvSpPr/>
            <p:nvPr/>
          </p:nvSpPr>
          <p:spPr>
            <a:xfrm>
              <a:off x="22802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7" name="Freeform: Shape 5786">
              <a:extLst>
                <a:ext uri="{FF2B5EF4-FFF2-40B4-BE49-F238E27FC236}">
                  <a16:creationId xmlns:a16="http://schemas.microsoft.com/office/drawing/2014/main" id="{71EA50A0-E788-45F5-8336-7226490FD986}"/>
                </a:ext>
              </a:extLst>
            </p:cNvPr>
            <p:cNvSpPr/>
            <p:nvPr/>
          </p:nvSpPr>
          <p:spPr>
            <a:xfrm>
              <a:off x="22802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8" name="Freeform: Shape 5787">
              <a:extLst>
                <a:ext uri="{FF2B5EF4-FFF2-40B4-BE49-F238E27FC236}">
                  <a16:creationId xmlns:a16="http://schemas.microsoft.com/office/drawing/2014/main" id="{A05CA3DC-3E46-4E65-90FB-555000B394D4}"/>
                </a:ext>
              </a:extLst>
            </p:cNvPr>
            <p:cNvSpPr/>
            <p:nvPr/>
          </p:nvSpPr>
          <p:spPr>
            <a:xfrm>
              <a:off x="22802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9" name="Freeform: Shape 5788">
              <a:extLst>
                <a:ext uri="{FF2B5EF4-FFF2-40B4-BE49-F238E27FC236}">
                  <a16:creationId xmlns:a16="http://schemas.microsoft.com/office/drawing/2014/main" id="{D5ADB715-13D9-4679-A622-C4677E943E35}"/>
                </a:ext>
              </a:extLst>
            </p:cNvPr>
            <p:cNvSpPr/>
            <p:nvPr/>
          </p:nvSpPr>
          <p:spPr>
            <a:xfrm>
              <a:off x="22802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0" name="Freeform: Shape 5789">
              <a:extLst>
                <a:ext uri="{FF2B5EF4-FFF2-40B4-BE49-F238E27FC236}">
                  <a16:creationId xmlns:a16="http://schemas.microsoft.com/office/drawing/2014/main" id="{EECF9302-4A69-46B6-A76C-527610FE4225}"/>
                </a:ext>
              </a:extLst>
            </p:cNvPr>
            <p:cNvSpPr/>
            <p:nvPr/>
          </p:nvSpPr>
          <p:spPr>
            <a:xfrm>
              <a:off x="22802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1" name="Freeform: Shape 5790">
              <a:extLst>
                <a:ext uri="{FF2B5EF4-FFF2-40B4-BE49-F238E27FC236}">
                  <a16:creationId xmlns:a16="http://schemas.microsoft.com/office/drawing/2014/main" id="{42819D4C-A86B-4BE0-86F8-AECEDCA91886}"/>
                </a:ext>
              </a:extLst>
            </p:cNvPr>
            <p:cNvSpPr/>
            <p:nvPr/>
          </p:nvSpPr>
          <p:spPr>
            <a:xfrm>
              <a:off x="22802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2" name="Freeform: Shape 5791">
              <a:extLst>
                <a:ext uri="{FF2B5EF4-FFF2-40B4-BE49-F238E27FC236}">
                  <a16:creationId xmlns:a16="http://schemas.microsoft.com/office/drawing/2014/main" id="{42753B78-F850-4DD8-9CBE-5B72858E3D72}"/>
                </a:ext>
              </a:extLst>
            </p:cNvPr>
            <p:cNvSpPr/>
            <p:nvPr/>
          </p:nvSpPr>
          <p:spPr>
            <a:xfrm>
              <a:off x="22802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3" name="Freeform: Shape 5792">
              <a:extLst>
                <a:ext uri="{FF2B5EF4-FFF2-40B4-BE49-F238E27FC236}">
                  <a16:creationId xmlns:a16="http://schemas.microsoft.com/office/drawing/2014/main" id="{36850362-CC10-4BAF-8DA5-76541F6CD901}"/>
                </a:ext>
              </a:extLst>
            </p:cNvPr>
            <p:cNvSpPr/>
            <p:nvPr/>
          </p:nvSpPr>
          <p:spPr>
            <a:xfrm>
              <a:off x="22802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4" name="Freeform: Shape 5793">
              <a:extLst>
                <a:ext uri="{FF2B5EF4-FFF2-40B4-BE49-F238E27FC236}">
                  <a16:creationId xmlns:a16="http://schemas.microsoft.com/office/drawing/2014/main" id="{6CA9AA85-5944-411C-8830-8FBED34DEFF5}"/>
                </a:ext>
              </a:extLst>
            </p:cNvPr>
            <p:cNvSpPr/>
            <p:nvPr/>
          </p:nvSpPr>
          <p:spPr>
            <a:xfrm>
              <a:off x="22802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5" name="Freeform: Shape 5794">
              <a:extLst>
                <a:ext uri="{FF2B5EF4-FFF2-40B4-BE49-F238E27FC236}">
                  <a16:creationId xmlns:a16="http://schemas.microsoft.com/office/drawing/2014/main" id="{84C2028B-4F73-4E92-B7E4-6383C98CF812}"/>
                </a:ext>
              </a:extLst>
            </p:cNvPr>
            <p:cNvSpPr/>
            <p:nvPr/>
          </p:nvSpPr>
          <p:spPr>
            <a:xfrm>
              <a:off x="22802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6" name="Freeform: Shape 5795">
              <a:extLst>
                <a:ext uri="{FF2B5EF4-FFF2-40B4-BE49-F238E27FC236}">
                  <a16:creationId xmlns:a16="http://schemas.microsoft.com/office/drawing/2014/main" id="{D37DDA3D-1676-4E0B-968A-42B6D301D90A}"/>
                </a:ext>
              </a:extLst>
            </p:cNvPr>
            <p:cNvSpPr/>
            <p:nvPr/>
          </p:nvSpPr>
          <p:spPr>
            <a:xfrm>
              <a:off x="22802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7" name="Freeform: Shape 5796">
              <a:extLst>
                <a:ext uri="{FF2B5EF4-FFF2-40B4-BE49-F238E27FC236}">
                  <a16:creationId xmlns:a16="http://schemas.microsoft.com/office/drawing/2014/main" id="{CDEED465-CDB4-4D80-B573-55A44FF2CDCF}"/>
                </a:ext>
              </a:extLst>
            </p:cNvPr>
            <p:cNvSpPr/>
            <p:nvPr/>
          </p:nvSpPr>
          <p:spPr>
            <a:xfrm>
              <a:off x="22802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8" name="Freeform: Shape 5797">
              <a:extLst>
                <a:ext uri="{FF2B5EF4-FFF2-40B4-BE49-F238E27FC236}">
                  <a16:creationId xmlns:a16="http://schemas.microsoft.com/office/drawing/2014/main" id="{07604AFD-32E8-41BB-B9CB-7DBDB0DD5BBB}"/>
                </a:ext>
              </a:extLst>
            </p:cNvPr>
            <p:cNvSpPr/>
            <p:nvPr/>
          </p:nvSpPr>
          <p:spPr>
            <a:xfrm>
              <a:off x="22802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9" name="Freeform: Shape 5798">
              <a:extLst>
                <a:ext uri="{FF2B5EF4-FFF2-40B4-BE49-F238E27FC236}">
                  <a16:creationId xmlns:a16="http://schemas.microsoft.com/office/drawing/2014/main" id="{FD8D2FD5-8935-4C73-A3D4-26A7EB3AD791}"/>
                </a:ext>
              </a:extLst>
            </p:cNvPr>
            <p:cNvSpPr/>
            <p:nvPr/>
          </p:nvSpPr>
          <p:spPr>
            <a:xfrm>
              <a:off x="22802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0" name="Freeform: Shape 5799">
              <a:extLst>
                <a:ext uri="{FF2B5EF4-FFF2-40B4-BE49-F238E27FC236}">
                  <a16:creationId xmlns:a16="http://schemas.microsoft.com/office/drawing/2014/main" id="{DEA652C4-F4B7-442C-90F2-645BA21A5491}"/>
                </a:ext>
              </a:extLst>
            </p:cNvPr>
            <p:cNvSpPr/>
            <p:nvPr/>
          </p:nvSpPr>
          <p:spPr>
            <a:xfrm>
              <a:off x="22802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1" name="Freeform: Shape 5800">
              <a:extLst>
                <a:ext uri="{FF2B5EF4-FFF2-40B4-BE49-F238E27FC236}">
                  <a16:creationId xmlns:a16="http://schemas.microsoft.com/office/drawing/2014/main" id="{EDF44699-1BCF-4B6A-95B8-2EB8832C79BF}"/>
                </a:ext>
              </a:extLst>
            </p:cNvPr>
            <p:cNvSpPr/>
            <p:nvPr/>
          </p:nvSpPr>
          <p:spPr>
            <a:xfrm>
              <a:off x="22802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2" name="Freeform: Shape 5801">
              <a:extLst>
                <a:ext uri="{FF2B5EF4-FFF2-40B4-BE49-F238E27FC236}">
                  <a16:creationId xmlns:a16="http://schemas.microsoft.com/office/drawing/2014/main" id="{51AC2CAA-E80B-44FD-B359-7C498AC9B3ED}"/>
                </a:ext>
              </a:extLst>
            </p:cNvPr>
            <p:cNvSpPr/>
            <p:nvPr/>
          </p:nvSpPr>
          <p:spPr>
            <a:xfrm>
              <a:off x="22802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3" name="Freeform: Shape 5802">
              <a:extLst>
                <a:ext uri="{FF2B5EF4-FFF2-40B4-BE49-F238E27FC236}">
                  <a16:creationId xmlns:a16="http://schemas.microsoft.com/office/drawing/2014/main" id="{2F4DD3C8-6C2E-4171-B6C9-B1E57AE5896B}"/>
                </a:ext>
              </a:extLst>
            </p:cNvPr>
            <p:cNvSpPr/>
            <p:nvPr/>
          </p:nvSpPr>
          <p:spPr>
            <a:xfrm>
              <a:off x="22802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4" name="Freeform: Shape 5803">
              <a:extLst>
                <a:ext uri="{FF2B5EF4-FFF2-40B4-BE49-F238E27FC236}">
                  <a16:creationId xmlns:a16="http://schemas.microsoft.com/office/drawing/2014/main" id="{0ED75D71-CD1B-44B4-84CF-86469122BDFA}"/>
                </a:ext>
              </a:extLst>
            </p:cNvPr>
            <p:cNvSpPr/>
            <p:nvPr/>
          </p:nvSpPr>
          <p:spPr>
            <a:xfrm>
              <a:off x="22802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5" name="Freeform: Shape 5804">
              <a:extLst>
                <a:ext uri="{FF2B5EF4-FFF2-40B4-BE49-F238E27FC236}">
                  <a16:creationId xmlns:a16="http://schemas.microsoft.com/office/drawing/2014/main" id="{60D06C38-EDD0-4E9A-8DB9-296914849D32}"/>
                </a:ext>
              </a:extLst>
            </p:cNvPr>
            <p:cNvSpPr/>
            <p:nvPr/>
          </p:nvSpPr>
          <p:spPr>
            <a:xfrm>
              <a:off x="22802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6" name="Freeform: Shape 5805">
              <a:extLst>
                <a:ext uri="{FF2B5EF4-FFF2-40B4-BE49-F238E27FC236}">
                  <a16:creationId xmlns:a16="http://schemas.microsoft.com/office/drawing/2014/main" id="{48D8BC3A-5627-41FC-AF50-65CFE7A5EA0C}"/>
                </a:ext>
              </a:extLst>
            </p:cNvPr>
            <p:cNvSpPr/>
            <p:nvPr/>
          </p:nvSpPr>
          <p:spPr>
            <a:xfrm>
              <a:off x="22802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7" name="Freeform: Shape 5806">
              <a:extLst>
                <a:ext uri="{FF2B5EF4-FFF2-40B4-BE49-F238E27FC236}">
                  <a16:creationId xmlns:a16="http://schemas.microsoft.com/office/drawing/2014/main" id="{E1311AA6-94D6-43F7-AA9C-3FEC2F15A3AD}"/>
                </a:ext>
              </a:extLst>
            </p:cNvPr>
            <p:cNvSpPr/>
            <p:nvPr/>
          </p:nvSpPr>
          <p:spPr>
            <a:xfrm>
              <a:off x="22802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8" name="Freeform: Shape 5807">
              <a:extLst>
                <a:ext uri="{FF2B5EF4-FFF2-40B4-BE49-F238E27FC236}">
                  <a16:creationId xmlns:a16="http://schemas.microsoft.com/office/drawing/2014/main" id="{4688AFC3-532A-48A1-B7D0-5D656E0E0E8D}"/>
                </a:ext>
              </a:extLst>
            </p:cNvPr>
            <p:cNvSpPr/>
            <p:nvPr/>
          </p:nvSpPr>
          <p:spPr>
            <a:xfrm>
              <a:off x="22802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9" name="Freeform: Shape 5808">
              <a:extLst>
                <a:ext uri="{FF2B5EF4-FFF2-40B4-BE49-F238E27FC236}">
                  <a16:creationId xmlns:a16="http://schemas.microsoft.com/office/drawing/2014/main" id="{CFE8881D-C979-4EE3-A38C-E1A960337E2D}"/>
                </a:ext>
              </a:extLst>
            </p:cNvPr>
            <p:cNvSpPr/>
            <p:nvPr/>
          </p:nvSpPr>
          <p:spPr>
            <a:xfrm>
              <a:off x="22802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0" name="Freeform: Shape 5809">
              <a:extLst>
                <a:ext uri="{FF2B5EF4-FFF2-40B4-BE49-F238E27FC236}">
                  <a16:creationId xmlns:a16="http://schemas.microsoft.com/office/drawing/2014/main" id="{61F98770-F719-4F87-B47D-308B5A156949}"/>
                </a:ext>
              </a:extLst>
            </p:cNvPr>
            <p:cNvSpPr/>
            <p:nvPr/>
          </p:nvSpPr>
          <p:spPr>
            <a:xfrm>
              <a:off x="25088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1" name="Freeform: Shape 5810">
              <a:extLst>
                <a:ext uri="{FF2B5EF4-FFF2-40B4-BE49-F238E27FC236}">
                  <a16:creationId xmlns:a16="http://schemas.microsoft.com/office/drawing/2014/main" id="{EB16FA25-5986-4674-9091-C6A67F98CA9C}"/>
                </a:ext>
              </a:extLst>
            </p:cNvPr>
            <p:cNvSpPr/>
            <p:nvPr/>
          </p:nvSpPr>
          <p:spPr>
            <a:xfrm>
              <a:off x="25088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2" name="Freeform: Shape 5811">
              <a:extLst>
                <a:ext uri="{FF2B5EF4-FFF2-40B4-BE49-F238E27FC236}">
                  <a16:creationId xmlns:a16="http://schemas.microsoft.com/office/drawing/2014/main" id="{2A04BD9A-753B-4648-8C21-0049B868EC9D}"/>
                </a:ext>
              </a:extLst>
            </p:cNvPr>
            <p:cNvSpPr/>
            <p:nvPr/>
          </p:nvSpPr>
          <p:spPr>
            <a:xfrm>
              <a:off x="25088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3" name="Freeform: Shape 5812">
              <a:extLst>
                <a:ext uri="{FF2B5EF4-FFF2-40B4-BE49-F238E27FC236}">
                  <a16:creationId xmlns:a16="http://schemas.microsoft.com/office/drawing/2014/main" id="{B7BBD70A-13C9-443C-8DA7-458E06D869E2}"/>
                </a:ext>
              </a:extLst>
            </p:cNvPr>
            <p:cNvSpPr/>
            <p:nvPr/>
          </p:nvSpPr>
          <p:spPr>
            <a:xfrm>
              <a:off x="25088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4" name="Freeform: Shape 5813">
              <a:extLst>
                <a:ext uri="{FF2B5EF4-FFF2-40B4-BE49-F238E27FC236}">
                  <a16:creationId xmlns:a16="http://schemas.microsoft.com/office/drawing/2014/main" id="{ACEB0B9E-647E-4C89-ABF7-EF27F481478B}"/>
                </a:ext>
              </a:extLst>
            </p:cNvPr>
            <p:cNvSpPr/>
            <p:nvPr/>
          </p:nvSpPr>
          <p:spPr>
            <a:xfrm>
              <a:off x="25088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5" name="Freeform: Shape 5814">
              <a:extLst>
                <a:ext uri="{FF2B5EF4-FFF2-40B4-BE49-F238E27FC236}">
                  <a16:creationId xmlns:a16="http://schemas.microsoft.com/office/drawing/2014/main" id="{05A09E77-DC76-4F22-BF33-40C5EB1751CA}"/>
                </a:ext>
              </a:extLst>
            </p:cNvPr>
            <p:cNvSpPr/>
            <p:nvPr/>
          </p:nvSpPr>
          <p:spPr>
            <a:xfrm>
              <a:off x="25088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6" name="Freeform: Shape 5815">
              <a:extLst>
                <a:ext uri="{FF2B5EF4-FFF2-40B4-BE49-F238E27FC236}">
                  <a16:creationId xmlns:a16="http://schemas.microsoft.com/office/drawing/2014/main" id="{7297B8B3-3B62-4290-A5E8-C42590CE9AA8}"/>
                </a:ext>
              </a:extLst>
            </p:cNvPr>
            <p:cNvSpPr/>
            <p:nvPr/>
          </p:nvSpPr>
          <p:spPr>
            <a:xfrm>
              <a:off x="25088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7" name="Freeform: Shape 5816">
              <a:extLst>
                <a:ext uri="{FF2B5EF4-FFF2-40B4-BE49-F238E27FC236}">
                  <a16:creationId xmlns:a16="http://schemas.microsoft.com/office/drawing/2014/main" id="{12AD1D36-13B2-4320-AB3C-730EF7C76F30}"/>
                </a:ext>
              </a:extLst>
            </p:cNvPr>
            <p:cNvSpPr/>
            <p:nvPr/>
          </p:nvSpPr>
          <p:spPr>
            <a:xfrm>
              <a:off x="25088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8" name="Freeform: Shape 5817">
              <a:extLst>
                <a:ext uri="{FF2B5EF4-FFF2-40B4-BE49-F238E27FC236}">
                  <a16:creationId xmlns:a16="http://schemas.microsoft.com/office/drawing/2014/main" id="{84366F88-754B-4CC6-9552-2A41F1588E0E}"/>
                </a:ext>
              </a:extLst>
            </p:cNvPr>
            <p:cNvSpPr/>
            <p:nvPr/>
          </p:nvSpPr>
          <p:spPr>
            <a:xfrm>
              <a:off x="25088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9" name="Freeform: Shape 5818">
              <a:extLst>
                <a:ext uri="{FF2B5EF4-FFF2-40B4-BE49-F238E27FC236}">
                  <a16:creationId xmlns:a16="http://schemas.microsoft.com/office/drawing/2014/main" id="{EDE82D31-0A85-4629-8D60-FE1D7A95940C}"/>
                </a:ext>
              </a:extLst>
            </p:cNvPr>
            <p:cNvSpPr/>
            <p:nvPr/>
          </p:nvSpPr>
          <p:spPr>
            <a:xfrm>
              <a:off x="25088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0" name="Freeform: Shape 5819">
              <a:extLst>
                <a:ext uri="{FF2B5EF4-FFF2-40B4-BE49-F238E27FC236}">
                  <a16:creationId xmlns:a16="http://schemas.microsoft.com/office/drawing/2014/main" id="{412A7DA6-CB17-4B00-B8DA-F595F3FC1376}"/>
                </a:ext>
              </a:extLst>
            </p:cNvPr>
            <p:cNvSpPr/>
            <p:nvPr/>
          </p:nvSpPr>
          <p:spPr>
            <a:xfrm>
              <a:off x="25088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1" name="Freeform: Shape 5820">
              <a:extLst>
                <a:ext uri="{FF2B5EF4-FFF2-40B4-BE49-F238E27FC236}">
                  <a16:creationId xmlns:a16="http://schemas.microsoft.com/office/drawing/2014/main" id="{87EBBC2D-2289-46DF-965B-2B8CCAAA7F9E}"/>
                </a:ext>
              </a:extLst>
            </p:cNvPr>
            <p:cNvSpPr/>
            <p:nvPr/>
          </p:nvSpPr>
          <p:spPr>
            <a:xfrm>
              <a:off x="25088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2" name="Freeform: Shape 5821">
              <a:extLst>
                <a:ext uri="{FF2B5EF4-FFF2-40B4-BE49-F238E27FC236}">
                  <a16:creationId xmlns:a16="http://schemas.microsoft.com/office/drawing/2014/main" id="{9F5A4ECD-0453-437F-89DE-26E1C30228C5}"/>
                </a:ext>
              </a:extLst>
            </p:cNvPr>
            <p:cNvSpPr/>
            <p:nvPr/>
          </p:nvSpPr>
          <p:spPr>
            <a:xfrm>
              <a:off x="25088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3" name="Freeform: Shape 5822">
              <a:extLst>
                <a:ext uri="{FF2B5EF4-FFF2-40B4-BE49-F238E27FC236}">
                  <a16:creationId xmlns:a16="http://schemas.microsoft.com/office/drawing/2014/main" id="{B5E49D7B-FADE-40C1-BD31-F92DE5DA7285}"/>
                </a:ext>
              </a:extLst>
            </p:cNvPr>
            <p:cNvSpPr/>
            <p:nvPr/>
          </p:nvSpPr>
          <p:spPr>
            <a:xfrm>
              <a:off x="25088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4" name="Freeform: Shape 5823">
              <a:extLst>
                <a:ext uri="{FF2B5EF4-FFF2-40B4-BE49-F238E27FC236}">
                  <a16:creationId xmlns:a16="http://schemas.microsoft.com/office/drawing/2014/main" id="{B9057886-D4D7-409F-95BE-FEBA841338CF}"/>
                </a:ext>
              </a:extLst>
            </p:cNvPr>
            <p:cNvSpPr/>
            <p:nvPr/>
          </p:nvSpPr>
          <p:spPr>
            <a:xfrm>
              <a:off x="25088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5" name="Freeform: Shape 5824">
              <a:extLst>
                <a:ext uri="{FF2B5EF4-FFF2-40B4-BE49-F238E27FC236}">
                  <a16:creationId xmlns:a16="http://schemas.microsoft.com/office/drawing/2014/main" id="{63CB32BA-53CA-41CF-B11B-609DC6DA4FC5}"/>
                </a:ext>
              </a:extLst>
            </p:cNvPr>
            <p:cNvSpPr/>
            <p:nvPr/>
          </p:nvSpPr>
          <p:spPr>
            <a:xfrm>
              <a:off x="25088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6" name="Freeform: Shape 5825">
              <a:extLst>
                <a:ext uri="{FF2B5EF4-FFF2-40B4-BE49-F238E27FC236}">
                  <a16:creationId xmlns:a16="http://schemas.microsoft.com/office/drawing/2014/main" id="{8747A43F-A491-477E-BC71-6E5A65E32E91}"/>
                </a:ext>
              </a:extLst>
            </p:cNvPr>
            <p:cNvSpPr/>
            <p:nvPr/>
          </p:nvSpPr>
          <p:spPr>
            <a:xfrm>
              <a:off x="25088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7" name="Freeform: Shape 5826">
              <a:extLst>
                <a:ext uri="{FF2B5EF4-FFF2-40B4-BE49-F238E27FC236}">
                  <a16:creationId xmlns:a16="http://schemas.microsoft.com/office/drawing/2014/main" id="{D5842E06-42B4-4EC0-9D1A-4DB6FC647536}"/>
                </a:ext>
              </a:extLst>
            </p:cNvPr>
            <p:cNvSpPr/>
            <p:nvPr/>
          </p:nvSpPr>
          <p:spPr>
            <a:xfrm>
              <a:off x="25088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8" name="Freeform: Shape 5827">
              <a:extLst>
                <a:ext uri="{FF2B5EF4-FFF2-40B4-BE49-F238E27FC236}">
                  <a16:creationId xmlns:a16="http://schemas.microsoft.com/office/drawing/2014/main" id="{ACAC2C48-EF1B-47DD-B602-F21DF205E505}"/>
                </a:ext>
              </a:extLst>
            </p:cNvPr>
            <p:cNvSpPr/>
            <p:nvPr/>
          </p:nvSpPr>
          <p:spPr>
            <a:xfrm>
              <a:off x="25088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9" name="Freeform: Shape 5828">
              <a:extLst>
                <a:ext uri="{FF2B5EF4-FFF2-40B4-BE49-F238E27FC236}">
                  <a16:creationId xmlns:a16="http://schemas.microsoft.com/office/drawing/2014/main" id="{E2EDEC62-2D9C-4E18-9439-F00B7658A7BC}"/>
                </a:ext>
              </a:extLst>
            </p:cNvPr>
            <p:cNvSpPr/>
            <p:nvPr/>
          </p:nvSpPr>
          <p:spPr>
            <a:xfrm>
              <a:off x="25088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0" name="Freeform: Shape 5829">
              <a:extLst>
                <a:ext uri="{FF2B5EF4-FFF2-40B4-BE49-F238E27FC236}">
                  <a16:creationId xmlns:a16="http://schemas.microsoft.com/office/drawing/2014/main" id="{D117394A-F9EE-49D9-BDDA-3E20088B98C3}"/>
                </a:ext>
              </a:extLst>
            </p:cNvPr>
            <p:cNvSpPr/>
            <p:nvPr/>
          </p:nvSpPr>
          <p:spPr>
            <a:xfrm>
              <a:off x="25088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1" name="Freeform: Shape 5830">
              <a:extLst>
                <a:ext uri="{FF2B5EF4-FFF2-40B4-BE49-F238E27FC236}">
                  <a16:creationId xmlns:a16="http://schemas.microsoft.com/office/drawing/2014/main" id="{B5C82F3B-3F51-4C8E-BB13-8A8A819F20CE}"/>
                </a:ext>
              </a:extLst>
            </p:cNvPr>
            <p:cNvSpPr/>
            <p:nvPr/>
          </p:nvSpPr>
          <p:spPr>
            <a:xfrm>
              <a:off x="25088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2" name="Freeform: Shape 5831">
              <a:extLst>
                <a:ext uri="{FF2B5EF4-FFF2-40B4-BE49-F238E27FC236}">
                  <a16:creationId xmlns:a16="http://schemas.microsoft.com/office/drawing/2014/main" id="{BF2B06EB-7CB3-47A8-B2BC-4F3A969A5023}"/>
                </a:ext>
              </a:extLst>
            </p:cNvPr>
            <p:cNvSpPr/>
            <p:nvPr/>
          </p:nvSpPr>
          <p:spPr>
            <a:xfrm>
              <a:off x="25088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3" name="Freeform: Shape 5832">
              <a:extLst>
                <a:ext uri="{FF2B5EF4-FFF2-40B4-BE49-F238E27FC236}">
                  <a16:creationId xmlns:a16="http://schemas.microsoft.com/office/drawing/2014/main" id="{9C9819E2-9E8F-4301-AFE5-5081D49F5D69}"/>
                </a:ext>
              </a:extLst>
            </p:cNvPr>
            <p:cNvSpPr/>
            <p:nvPr/>
          </p:nvSpPr>
          <p:spPr>
            <a:xfrm>
              <a:off x="25088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4" name="Freeform: Shape 5833">
              <a:extLst>
                <a:ext uri="{FF2B5EF4-FFF2-40B4-BE49-F238E27FC236}">
                  <a16:creationId xmlns:a16="http://schemas.microsoft.com/office/drawing/2014/main" id="{65362E80-0843-4B47-A8FD-B2E4E5502DDE}"/>
                </a:ext>
              </a:extLst>
            </p:cNvPr>
            <p:cNvSpPr/>
            <p:nvPr/>
          </p:nvSpPr>
          <p:spPr>
            <a:xfrm>
              <a:off x="25088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5" name="Freeform: Shape 5834">
              <a:extLst>
                <a:ext uri="{FF2B5EF4-FFF2-40B4-BE49-F238E27FC236}">
                  <a16:creationId xmlns:a16="http://schemas.microsoft.com/office/drawing/2014/main" id="{14A948F5-E400-418A-A45D-A0764EAEEE27}"/>
                </a:ext>
              </a:extLst>
            </p:cNvPr>
            <p:cNvSpPr/>
            <p:nvPr/>
          </p:nvSpPr>
          <p:spPr>
            <a:xfrm>
              <a:off x="25088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6" name="Freeform: Shape 5835">
              <a:extLst>
                <a:ext uri="{FF2B5EF4-FFF2-40B4-BE49-F238E27FC236}">
                  <a16:creationId xmlns:a16="http://schemas.microsoft.com/office/drawing/2014/main" id="{E0CDCAB7-FAE5-4C50-ABB8-8E6BBB535240}"/>
                </a:ext>
              </a:extLst>
            </p:cNvPr>
            <p:cNvSpPr/>
            <p:nvPr/>
          </p:nvSpPr>
          <p:spPr>
            <a:xfrm>
              <a:off x="25088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7" name="Freeform: Shape 5836">
              <a:extLst>
                <a:ext uri="{FF2B5EF4-FFF2-40B4-BE49-F238E27FC236}">
                  <a16:creationId xmlns:a16="http://schemas.microsoft.com/office/drawing/2014/main" id="{1E1A547E-9B58-4EE8-8819-2830ED3A5693}"/>
                </a:ext>
              </a:extLst>
            </p:cNvPr>
            <p:cNvSpPr/>
            <p:nvPr/>
          </p:nvSpPr>
          <p:spPr>
            <a:xfrm>
              <a:off x="25088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8" name="Freeform: Shape 5837">
              <a:extLst>
                <a:ext uri="{FF2B5EF4-FFF2-40B4-BE49-F238E27FC236}">
                  <a16:creationId xmlns:a16="http://schemas.microsoft.com/office/drawing/2014/main" id="{5D4CF691-9B26-4A36-ACB1-BA87C0835A6B}"/>
                </a:ext>
              </a:extLst>
            </p:cNvPr>
            <p:cNvSpPr/>
            <p:nvPr/>
          </p:nvSpPr>
          <p:spPr>
            <a:xfrm>
              <a:off x="25088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9" name="Freeform: Shape 5838">
              <a:extLst>
                <a:ext uri="{FF2B5EF4-FFF2-40B4-BE49-F238E27FC236}">
                  <a16:creationId xmlns:a16="http://schemas.microsoft.com/office/drawing/2014/main" id="{7E0879C1-DF6C-4FED-B1CF-E227A76D7AFE}"/>
                </a:ext>
              </a:extLst>
            </p:cNvPr>
            <p:cNvSpPr/>
            <p:nvPr/>
          </p:nvSpPr>
          <p:spPr>
            <a:xfrm>
              <a:off x="25088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0" name="Freeform: Shape 5839">
              <a:extLst>
                <a:ext uri="{FF2B5EF4-FFF2-40B4-BE49-F238E27FC236}">
                  <a16:creationId xmlns:a16="http://schemas.microsoft.com/office/drawing/2014/main" id="{367F75FE-7645-40E5-97C9-58BE7E014E7E}"/>
                </a:ext>
              </a:extLst>
            </p:cNvPr>
            <p:cNvSpPr/>
            <p:nvPr/>
          </p:nvSpPr>
          <p:spPr>
            <a:xfrm>
              <a:off x="27374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1" name="Freeform: Shape 5840">
              <a:extLst>
                <a:ext uri="{FF2B5EF4-FFF2-40B4-BE49-F238E27FC236}">
                  <a16:creationId xmlns:a16="http://schemas.microsoft.com/office/drawing/2014/main" id="{E1592692-21BD-4EBB-929F-8B0BB4C42CBA}"/>
                </a:ext>
              </a:extLst>
            </p:cNvPr>
            <p:cNvSpPr/>
            <p:nvPr/>
          </p:nvSpPr>
          <p:spPr>
            <a:xfrm>
              <a:off x="27374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2" name="Freeform: Shape 5841">
              <a:extLst>
                <a:ext uri="{FF2B5EF4-FFF2-40B4-BE49-F238E27FC236}">
                  <a16:creationId xmlns:a16="http://schemas.microsoft.com/office/drawing/2014/main" id="{D7591E20-6B09-4D9B-A298-CBE2A0ED7BBD}"/>
                </a:ext>
              </a:extLst>
            </p:cNvPr>
            <p:cNvSpPr/>
            <p:nvPr/>
          </p:nvSpPr>
          <p:spPr>
            <a:xfrm>
              <a:off x="27374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3" name="Freeform: Shape 5842">
              <a:extLst>
                <a:ext uri="{FF2B5EF4-FFF2-40B4-BE49-F238E27FC236}">
                  <a16:creationId xmlns:a16="http://schemas.microsoft.com/office/drawing/2014/main" id="{F50BCF5F-DE5E-4A68-8430-03BA2A3269E0}"/>
                </a:ext>
              </a:extLst>
            </p:cNvPr>
            <p:cNvSpPr/>
            <p:nvPr/>
          </p:nvSpPr>
          <p:spPr>
            <a:xfrm>
              <a:off x="27374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4" name="Freeform: Shape 5843">
              <a:extLst>
                <a:ext uri="{FF2B5EF4-FFF2-40B4-BE49-F238E27FC236}">
                  <a16:creationId xmlns:a16="http://schemas.microsoft.com/office/drawing/2014/main" id="{E359CEAF-E8C2-4ACF-B662-9F305D13B27C}"/>
                </a:ext>
              </a:extLst>
            </p:cNvPr>
            <p:cNvSpPr/>
            <p:nvPr/>
          </p:nvSpPr>
          <p:spPr>
            <a:xfrm>
              <a:off x="27374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5" name="Freeform: Shape 5844">
              <a:extLst>
                <a:ext uri="{FF2B5EF4-FFF2-40B4-BE49-F238E27FC236}">
                  <a16:creationId xmlns:a16="http://schemas.microsoft.com/office/drawing/2014/main" id="{60704BD6-61CD-4C4C-A159-39C77A9CF143}"/>
                </a:ext>
              </a:extLst>
            </p:cNvPr>
            <p:cNvSpPr/>
            <p:nvPr/>
          </p:nvSpPr>
          <p:spPr>
            <a:xfrm>
              <a:off x="27374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6" name="Freeform: Shape 5845">
              <a:extLst>
                <a:ext uri="{FF2B5EF4-FFF2-40B4-BE49-F238E27FC236}">
                  <a16:creationId xmlns:a16="http://schemas.microsoft.com/office/drawing/2014/main" id="{A2568778-8A20-471E-9288-227586836737}"/>
                </a:ext>
              </a:extLst>
            </p:cNvPr>
            <p:cNvSpPr/>
            <p:nvPr/>
          </p:nvSpPr>
          <p:spPr>
            <a:xfrm>
              <a:off x="27374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7" name="Freeform: Shape 5846">
              <a:extLst>
                <a:ext uri="{FF2B5EF4-FFF2-40B4-BE49-F238E27FC236}">
                  <a16:creationId xmlns:a16="http://schemas.microsoft.com/office/drawing/2014/main" id="{5D2BDC88-3A86-468B-A0DF-C3AE20A7F16A}"/>
                </a:ext>
              </a:extLst>
            </p:cNvPr>
            <p:cNvSpPr/>
            <p:nvPr/>
          </p:nvSpPr>
          <p:spPr>
            <a:xfrm>
              <a:off x="27374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8" name="Freeform: Shape 5847">
              <a:extLst>
                <a:ext uri="{FF2B5EF4-FFF2-40B4-BE49-F238E27FC236}">
                  <a16:creationId xmlns:a16="http://schemas.microsoft.com/office/drawing/2014/main" id="{EEA79C7F-624E-4F7F-BAE1-CE537BC0F6F7}"/>
                </a:ext>
              </a:extLst>
            </p:cNvPr>
            <p:cNvSpPr/>
            <p:nvPr/>
          </p:nvSpPr>
          <p:spPr>
            <a:xfrm>
              <a:off x="27374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9" name="Freeform: Shape 5848">
              <a:extLst>
                <a:ext uri="{FF2B5EF4-FFF2-40B4-BE49-F238E27FC236}">
                  <a16:creationId xmlns:a16="http://schemas.microsoft.com/office/drawing/2014/main" id="{C539E9E1-141C-4E15-9292-B77DD6281EA4}"/>
                </a:ext>
              </a:extLst>
            </p:cNvPr>
            <p:cNvSpPr/>
            <p:nvPr/>
          </p:nvSpPr>
          <p:spPr>
            <a:xfrm>
              <a:off x="27374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0" name="Freeform: Shape 5849">
              <a:extLst>
                <a:ext uri="{FF2B5EF4-FFF2-40B4-BE49-F238E27FC236}">
                  <a16:creationId xmlns:a16="http://schemas.microsoft.com/office/drawing/2014/main" id="{3BD69F29-54E7-491A-AAB6-EBE8D0E204E4}"/>
                </a:ext>
              </a:extLst>
            </p:cNvPr>
            <p:cNvSpPr/>
            <p:nvPr/>
          </p:nvSpPr>
          <p:spPr>
            <a:xfrm>
              <a:off x="27374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1" name="Freeform: Shape 5850">
              <a:extLst>
                <a:ext uri="{FF2B5EF4-FFF2-40B4-BE49-F238E27FC236}">
                  <a16:creationId xmlns:a16="http://schemas.microsoft.com/office/drawing/2014/main" id="{04054EBA-EA5C-4022-8DF2-BC1DBB2127CA}"/>
                </a:ext>
              </a:extLst>
            </p:cNvPr>
            <p:cNvSpPr/>
            <p:nvPr/>
          </p:nvSpPr>
          <p:spPr>
            <a:xfrm>
              <a:off x="27374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2" name="Freeform: Shape 5851">
              <a:extLst>
                <a:ext uri="{FF2B5EF4-FFF2-40B4-BE49-F238E27FC236}">
                  <a16:creationId xmlns:a16="http://schemas.microsoft.com/office/drawing/2014/main" id="{D453170D-600D-452D-ACE5-7D3DB522122C}"/>
                </a:ext>
              </a:extLst>
            </p:cNvPr>
            <p:cNvSpPr/>
            <p:nvPr/>
          </p:nvSpPr>
          <p:spPr>
            <a:xfrm>
              <a:off x="27374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3" name="Freeform: Shape 5852">
              <a:extLst>
                <a:ext uri="{FF2B5EF4-FFF2-40B4-BE49-F238E27FC236}">
                  <a16:creationId xmlns:a16="http://schemas.microsoft.com/office/drawing/2014/main" id="{43689A64-2A08-4E65-BACB-44A018C59A46}"/>
                </a:ext>
              </a:extLst>
            </p:cNvPr>
            <p:cNvSpPr/>
            <p:nvPr/>
          </p:nvSpPr>
          <p:spPr>
            <a:xfrm>
              <a:off x="27374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4" name="Freeform: Shape 5853">
              <a:extLst>
                <a:ext uri="{FF2B5EF4-FFF2-40B4-BE49-F238E27FC236}">
                  <a16:creationId xmlns:a16="http://schemas.microsoft.com/office/drawing/2014/main" id="{C2A87E78-5621-4148-9487-010C8FFAE0E4}"/>
                </a:ext>
              </a:extLst>
            </p:cNvPr>
            <p:cNvSpPr/>
            <p:nvPr/>
          </p:nvSpPr>
          <p:spPr>
            <a:xfrm>
              <a:off x="27374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5" name="Freeform: Shape 5854">
              <a:extLst>
                <a:ext uri="{FF2B5EF4-FFF2-40B4-BE49-F238E27FC236}">
                  <a16:creationId xmlns:a16="http://schemas.microsoft.com/office/drawing/2014/main" id="{0B41A991-4F71-4B58-A679-C7F146E525FD}"/>
                </a:ext>
              </a:extLst>
            </p:cNvPr>
            <p:cNvSpPr/>
            <p:nvPr/>
          </p:nvSpPr>
          <p:spPr>
            <a:xfrm>
              <a:off x="27374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6" name="Freeform: Shape 5855">
              <a:extLst>
                <a:ext uri="{FF2B5EF4-FFF2-40B4-BE49-F238E27FC236}">
                  <a16:creationId xmlns:a16="http://schemas.microsoft.com/office/drawing/2014/main" id="{0F9779E1-7131-4812-98B8-112C5205CD47}"/>
                </a:ext>
              </a:extLst>
            </p:cNvPr>
            <p:cNvSpPr/>
            <p:nvPr/>
          </p:nvSpPr>
          <p:spPr>
            <a:xfrm>
              <a:off x="27374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7" name="Freeform: Shape 5856">
              <a:extLst>
                <a:ext uri="{FF2B5EF4-FFF2-40B4-BE49-F238E27FC236}">
                  <a16:creationId xmlns:a16="http://schemas.microsoft.com/office/drawing/2014/main" id="{1B4D9672-E34F-43EA-ABAD-038AD1036209}"/>
                </a:ext>
              </a:extLst>
            </p:cNvPr>
            <p:cNvSpPr/>
            <p:nvPr/>
          </p:nvSpPr>
          <p:spPr>
            <a:xfrm>
              <a:off x="27374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8" name="Freeform: Shape 5857">
              <a:extLst>
                <a:ext uri="{FF2B5EF4-FFF2-40B4-BE49-F238E27FC236}">
                  <a16:creationId xmlns:a16="http://schemas.microsoft.com/office/drawing/2014/main" id="{0603DE75-ED6C-4658-9D35-4706008209D2}"/>
                </a:ext>
              </a:extLst>
            </p:cNvPr>
            <p:cNvSpPr/>
            <p:nvPr/>
          </p:nvSpPr>
          <p:spPr>
            <a:xfrm>
              <a:off x="27374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9" name="Freeform: Shape 5858">
              <a:extLst>
                <a:ext uri="{FF2B5EF4-FFF2-40B4-BE49-F238E27FC236}">
                  <a16:creationId xmlns:a16="http://schemas.microsoft.com/office/drawing/2014/main" id="{B4A43508-B2BF-4E47-9459-2620CB76FC88}"/>
                </a:ext>
              </a:extLst>
            </p:cNvPr>
            <p:cNvSpPr/>
            <p:nvPr/>
          </p:nvSpPr>
          <p:spPr>
            <a:xfrm>
              <a:off x="27374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0" name="Freeform: Shape 5859">
              <a:extLst>
                <a:ext uri="{FF2B5EF4-FFF2-40B4-BE49-F238E27FC236}">
                  <a16:creationId xmlns:a16="http://schemas.microsoft.com/office/drawing/2014/main" id="{48998AF2-E99E-4056-A0B1-655D5E17F586}"/>
                </a:ext>
              </a:extLst>
            </p:cNvPr>
            <p:cNvSpPr/>
            <p:nvPr/>
          </p:nvSpPr>
          <p:spPr>
            <a:xfrm>
              <a:off x="27374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1" name="Freeform: Shape 5860">
              <a:extLst>
                <a:ext uri="{FF2B5EF4-FFF2-40B4-BE49-F238E27FC236}">
                  <a16:creationId xmlns:a16="http://schemas.microsoft.com/office/drawing/2014/main" id="{4507F1D5-8FD4-4B56-9461-297780DCDE70}"/>
                </a:ext>
              </a:extLst>
            </p:cNvPr>
            <p:cNvSpPr/>
            <p:nvPr/>
          </p:nvSpPr>
          <p:spPr>
            <a:xfrm>
              <a:off x="27374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2" name="Freeform: Shape 5861">
              <a:extLst>
                <a:ext uri="{FF2B5EF4-FFF2-40B4-BE49-F238E27FC236}">
                  <a16:creationId xmlns:a16="http://schemas.microsoft.com/office/drawing/2014/main" id="{44D15976-7CAF-48BB-A9B9-FDC7343058B2}"/>
                </a:ext>
              </a:extLst>
            </p:cNvPr>
            <p:cNvSpPr/>
            <p:nvPr/>
          </p:nvSpPr>
          <p:spPr>
            <a:xfrm>
              <a:off x="27374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3" name="Freeform: Shape 5862">
              <a:extLst>
                <a:ext uri="{FF2B5EF4-FFF2-40B4-BE49-F238E27FC236}">
                  <a16:creationId xmlns:a16="http://schemas.microsoft.com/office/drawing/2014/main" id="{0AD101FC-D46C-4B4B-B455-D8E69760E3FC}"/>
                </a:ext>
              </a:extLst>
            </p:cNvPr>
            <p:cNvSpPr/>
            <p:nvPr/>
          </p:nvSpPr>
          <p:spPr>
            <a:xfrm>
              <a:off x="27374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4" name="Freeform: Shape 5863">
              <a:extLst>
                <a:ext uri="{FF2B5EF4-FFF2-40B4-BE49-F238E27FC236}">
                  <a16:creationId xmlns:a16="http://schemas.microsoft.com/office/drawing/2014/main" id="{7FC864C9-CF13-4616-A977-59007E8C3C6C}"/>
                </a:ext>
              </a:extLst>
            </p:cNvPr>
            <p:cNvSpPr/>
            <p:nvPr/>
          </p:nvSpPr>
          <p:spPr>
            <a:xfrm>
              <a:off x="27374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5" name="Freeform: Shape 5864">
              <a:extLst>
                <a:ext uri="{FF2B5EF4-FFF2-40B4-BE49-F238E27FC236}">
                  <a16:creationId xmlns:a16="http://schemas.microsoft.com/office/drawing/2014/main" id="{92ADB9A8-418F-4C84-A2E6-91B0A7148353}"/>
                </a:ext>
              </a:extLst>
            </p:cNvPr>
            <p:cNvSpPr/>
            <p:nvPr/>
          </p:nvSpPr>
          <p:spPr>
            <a:xfrm>
              <a:off x="27374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6" name="Freeform: Shape 5865">
              <a:extLst>
                <a:ext uri="{FF2B5EF4-FFF2-40B4-BE49-F238E27FC236}">
                  <a16:creationId xmlns:a16="http://schemas.microsoft.com/office/drawing/2014/main" id="{71E4E5E1-9FA1-432A-9FCD-2B95D665270F}"/>
                </a:ext>
              </a:extLst>
            </p:cNvPr>
            <p:cNvSpPr/>
            <p:nvPr/>
          </p:nvSpPr>
          <p:spPr>
            <a:xfrm>
              <a:off x="27374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7" name="Freeform: Shape 5866">
              <a:extLst>
                <a:ext uri="{FF2B5EF4-FFF2-40B4-BE49-F238E27FC236}">
                  <a16:creationId xmlns:a16="http://schemas.microsoft.com/office/drawing/2014/main" id="{084B0859-5E8C-4E00-B20E-BC69BAE4072C}"/>
                </a:ext>
              </a:extLst>
            </p:cNvPr>
            <p:cNvSpPr/>
            <p:nvPr/>
          </p:nvSpPr>
          <p:spPr>
            <a:xfrm>
              <a:off x="27374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8" name="Freeform: Shape 5867">
              <a:extLst>
                <a:ext uri="{FF2B5EF4-FFF2-40B4-BE49-F238E27FC236}">
                  <a16:creationId xmlns:a16="http://schemas.microsoft.com/office/drawing/2014/main" id="{BCB28118-6CB9-4A9F-BC11-DE4265743D2C}"/>
                </a:ext>
              </a:extLst>
            </p:cNvPr>
            <p:cNvSpPr/>
            <p:nvPr/>
          </p:nvSpPr>
          <p:spPr>
            <a:xfrm>
              <a:off x="27374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9" name="Freeform: Shape 5868">
              <a:extLst>
                <a:ext uri="{FF2B5EF4-FFF2-40B4-BE49-F238E27FC236}">
                  <a16:creationId xmlns:a16="http://schemas.microsoft.com/office/drawing/2014/main" id="{F55A5B38-E2E5-4E93-8604-8AAB105CA65E}"/>
                </a:ext>
              </a:extLst>
            </p:cNvPr>
            <p:cNvSpPr/>
            <p:nvPr/>
          </p:nvSpPr>
          <p:spPr>
            <a:xfrm>
              <a:off x="27374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0" name="Freeform: Shape 5869">
              <a:extLst>
                <a:ext uri="{FF2B5EF4-FFF2-40B4-BE49-F238E27FC236}">
                  <a16:creationId xmlns:a16="http://schemas.microsoft.com/office/drawing/2014/main" id="{970DFC77-F579-4120-AC18-DD019FEC360A}"/>
                </a:ext>
              </a:extLst>
            </p:cNvPr>
            <p:cNvSpPr/>
            <p:nvPr/>
          </p:nvSpPr>
          <p:spPr>
            <a:xfrm>
              <a:off x="29660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1" name="Freeform: Shape 5870">
              <a:extLst>
                <a:ext uri="{FF2B5EF4-FFF2-40B4-BE49-F238E27FC236}">
                  <a16:creationId xmlns:a16="http://schemas.microsoft.com/office/drawing/2014/main" id="{24395BBB-0A1B-4FFC-AFDD-8DB348809398}"/>
                </a:ext>
              </a:extLst>
            </p:cNvPr>
            <p:cNvSpPr/>
            <p:nvPr/>
          </p:nvSpPr>
          <p:spPr>
            <a:xfrm>
              <a:off x="29660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2" name="Freeform: Shape 5871">
              <a:extLst>
                <a:ext uri="{FF2B5EF4-FFF2-40B4-BE49-F238E27FC236}">
                  <a16:creationId xmlns:a16="http://schemas.microsoft.com/office/drawing/2014/main" id="{CC8BAD61-1684-40F8-9DA9-C39873ACE2AB}"/>
                </a:ext>
              </a:extLst>
            </p:cNvPr>
            <p:cNvSpPr/>
            <p:nvPr/>
          </p:nvSpPr>
          <p:spPr>
            <a:xfrm>
              <a:off x="29660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3" name="Freeform: Shape 5872">
              <a:extLst>
                <a:ext uri="{FF2B5EF4-FFF2-40B4-BE49-F238E27FC236}">
                  <a16:creationId xmlns:a16="http://schemas.microsoft.com/office/drawing/2014/main" id="{11CE063B-31F1-42A8-B218-344604E6A734}"/>
                </a:ext>
              </a:extLst>
            </p:cNvPr>
            <p:cNvSpPr/>
            <p:nvPr/>
          </p:nvSpPr>
          <p:spPr>
            <a:xfrm>
              <a:off x="29660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4" name="Freeform: Shape 5873">
              <a:extLst>
                <a:ext uri="{FF2B5EF4-FFF2-40B4-BE49-F238E27FC236}">
                  <a16:creationId xmlns:a16="http://schemas.microsoft.com/office/drawing/2014/main" id="{01150ED4-4A5C-482B-BE3A-E1CFA4EA33FB}"/>
                </a:ext>
              </a:extLst>
            </p:cNvPr>
            <p:cNvSpPr/>
            <p:nvPr/>
          </p:nvSpPr>
          <p:spPr>
            <a:xfrm>
              <a:off x="29660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5" name="Freeform: Shape 5874">
              <a:extLst>
                <a:ext uri="{FF2B5EF4-FFF2-40B4-BE49-F238E27FC236}">
                  <a16:creationId xmlns:a16="http://schemas.microsoft.com/office/drawing/2014/main" id="{7CFAEDBC-C04E-4904-A94B-2330BEEED0CB}"/>
                </a:ext>
              </a:extLst>
            </p:cNvPr>
            <p:cNvSpPr/>
            <p:nvPr/>
          </p:nvSpPr>
          <p:spPr>
            <a:xfrm>
              <a:off x="29660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6" name="Freeform: Shape 5875">
              <a:extLst>
                <a:ext uri="{FF2B5EF4-FFF2-40B4-BE49-F238E27FC236}">
                  <a16:creationId xmlns:a16="http://schemas.microsoft.com/office/drawing/2014/main" id="{654C0A8F-0201-4DB0-A377-94C8F655CD7B}"/>
                </a:ext>
              </a:extLst>
            </p:cNvPr>
            <p:cNvSpPr/>
            <p:nvPr/>
          </p:nvSpPr>
          <p:spPr>
            <a:xfrm>
              <a:off x="29660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7" name="Freeform: Shape 5876">
              <a:extLst>
                <a:ext uri="{FF2B5EF4-FFF2-40B4-BE49-F238E27FC236}">
                  <a16:creationId xmlns:a16="http://schemas.microsoft.com/office/drawing/2014/main" id="{7E63B3CD-55CF-4E9E-A29C-2579FB570571}"/>
                </a:ext>
              </a:extLst>
            </p:cNvPr>
            <p:cNvSpPr/>
            <p:nvPr/>
          </p:nvSpPr>
          <p:spPr>
            <a:xfrm>
              <a:off x="29660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8" name="Freeform: Shape 5877">
              <a:extLst>
                <a:ext uri="{FF2B5EF4-FFF2-40B4-BE49-F238E27FC236}">
                  <a16:creationId xmlns:a16="http://schemas.microsoft.com/office/drawing/2014/main" id="{C0D3D900-2BEE-4D4F-B99A-85869BB6069A}"/>
                </a:ext>
              </a:extLst>
            </p:cNvPr>
            <p:cNvSpPr/>
            <p:nvPr/>
          </p:nvSpPr>
          <p:spPr>
            <a:xfrm>
              <a:off x="29660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9" name="Freeform: Shape 5878">
              <a:extLst>
                <a:ext uri="{FF2B5EF4-FFF2-40B4-BE49-F238E27FC236}">
                  <a16:creationId xmlns:a16="http://schemas.microsoft.com/office/drawing/2014/main" id="{4E443F30-726E-4BAE-AB95-754749C4D337}"/>
                </a:ext>
              </a:extLst>
            </p:cNvPr>
            <p:cNvSpPr/>
            <p:nvPr/>
          </p:nvSpPr>
          <p:spPr>
            <a:xfrm>
              <a:off x="29660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0" name="Freeform: Shape 5879">
              <a:extLst>
                <a:ext uri="{FF2B5EF4-FFF2-40B4-BE49-F238E27FC236}">
                  <a16:creationId xmlns:a16="http://schemas.microsoft.com/office/drawing/2014/main" id="{F334FF18-F434-4F97-A837-90FCF33C0D43}"/>
                </a:ext>
              </a:extLst>
            </p:cNvPr>
            <p:cNvSpPr/>
            <p:nvPr/>
          </p:nvSpPr>
          <p:spPr>
            <a:xfrm>
              <a:off x="29660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1" name="Freeform: Shape 5880">
              <a:extLst>
                <a:ext uri="{FF2B5EF4-FFF2-40B4-BE49-F238E27FC236}">
                  <a16:creationId xmlns:a16="http://schemas.microsoft.com/office/drawing/2014/main" id="{FF16463F-6D3A-4563-A23E-6F5CED96A087}"/>
                </a:ext>
              </a:extLst>
            </p:cNvPr>
            <p:cNvSpPr/>
            <p:nvPr/>
          </p:nvSpPr>
          <p:spPr>
            <a:xfrm>
              <a:off x="29660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2" name="Freeform: Shape 5881">
              <a:extLst>
                <a:ext uri="{FF2B5EF4-FFF2-40B4-BE49-F238E27FC236}">
                  <a16:creationId xmlns:a16="http://schemas.microsoft.com/office/drawing/2014/main" id="{9EDEB83B-254F-47F4-9705-18FB672E642A}"/>
                </a:ext>
              </a:extLst>
            </p:cNvPr>
            <p:cNvSpPr/>
            <p:nvPr/>
          </p:nvSpPr>
          <p:spPr>
            <a:xfrm>
              <a:off x="29660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3" name="Freeform: Shape 5882">
              <a:extLst>
                <a:ext uri="{FF2B5EF4-FFF2-40B4-BE49-F238E27FC236}">
                  <a16:creationId xmlns:a16="http://schemas.microsoft.com/office/drawing/2014/main" id="{DB027AFB-DBBF-4D10-9143-BE68674E72BF}"/>
                </a:ext>
              </a:extLst>
            </p:cNvPr>
            <p:cNvSpPr/>
            <p:nvPr/>
          </p:nvSpPr>
          <p:spPr>
            <a:xfrm>
              <a:off x="29660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4" name="Freeform: Shape 5883">
              <a:extLst>
                <a:ext uri="{FF2B5EF4-FFF2-40B4-BE49-F238E27FC236}">
                  <a16:creationId xmlns:a16="http://schemas.microsoft.com/office/drawing/2014/main" id="{A82C8C44-6162-40D2-99D1-EF196FCAF37A}"/>
                </a:ext>
              </a:extLst>
            </p:cNvPr>
            <p:cNvSpPr/>
            <p:nvPr/>
          </p:nvSpPr>
          <p:spPr>
            <a:xfrm>
              <a:off x="29660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5" name="Freeform: Shape 5884">
              <a:extLst>
                <a:ext uri="{FF2B5EF4-FFF2-40B4-BE49-F238E27FC236}">
                  <a16:creationId xmlns:a16="http://schemas.microsoft.com/office/drawing/2014/main" id="{C724EA55-63F6-4E8B-9B67-A8DD1CE2CA39}"/>
                </a:ext>
              </a:extLst>
            </p:cNvPr>
            <p:cNvSpPr/>
            <p:nvPr/>
          </p:nvSpPr>
          <p:spPr>
            <a:xfrm>
              <a:off x="29660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6" name="Freeform: Shape 5885">
              <a:extLst>
                <a:ext uri="{FF2B5EF4-FFF2-40B4-BE49-F238E27FC236}">
                  <a16:creationId xmlns:a16="http://schemas.microsoft.com/office/drawing/2014/main" id="{8072A6BB-BE19-47FF-A2AD-B9C2D070D72C}"/>
                </a:ext>
              </a:extLst>
            </p:cNvPr>
            <p:cNvSpPr/>
            <p:nvPr/>
          </p:nvSpPr>
          <p:spPr>
            <a:xfrm>
              <a:off x="29660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7" name="Freeform: Shape 5886">
              <a:extLst>
                <a:ext uri="{FF2B5EF4-FFF2-40B4-BE49-F238E27FC236}">
                  <a16:creationId xmlns:a16="http://schemas.microsoft.com/office/drawing/2014/main" id="{17D1DA5E-1AFE-42CF-8A6D-4D76A42FCA47}"/>
                </a:ext>
              </a:extLst>
            </p:cNvPr>
            <p:cNvSpPr/>
            <p:nvPr/>
          </p:nvSpPr>
          <p:spPr>
            <a:xfrm>
              <a:off x="29660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8" name="Freeform: Shape 5887">
              <a:extLst>
                <a:ext uri="{FF2B5EF4-FFF2-40B4-BE49-F238E27FC236}">
                  <a16:creationId xmlns:a16="http://schemas.microsoft.com/office/drawing/2014/main" id="{CCCD2292-87A0-4F2F-800A-F7ACCBEA7BA6}"/>
                </a:ext>
              </a:extLst>
            </p:cNvPr>
            <p:cNvSpPr/>
            <p:nvPr/>
          </p:nvSpPr>
          <p:spPr>
            <a:xfrm>
              <a:off x="29660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9" name="Freeform: Shape 5888">
              <a:extLst>
                <a:ext uri="{FF2B5EF4-FFF2-40B4-BE49-F238E27FC236}">
                  <a16:creationId xmlns:a16="http://schemas.microsoft.com/office/drawing/2014/main" id="{05D39124-1E01-4862-9794-D3B8941DDCB7}"/>
                </a:ext>
              </a:extLst>
            </p:cNvPr>
            <p:cNvSpPr/>
            <p:nvPr/>
          </p:nvSpPr>
          <p:spPr>
            <a:xfrm>
              <a:off x="29660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0" name="Freeform: Shape 5889">
              <a:extLst>
                <a:ext uri="{FF2B5EF4-FFF2-40B4-BE49-F238E27FC236}">
                  <a16:creationId xmlns:a16="http://schemas.microsoft.com/office/drawing/2014/main" id="{98CBF642-B779-4089-B256-C93CD2501CE5}"/>
                </a:ext>
              </a:extLst>
            </p:cNvPr>
            <p:cNvSpPr/>
            <p:nvPr/>
          </p:nvSpPr>
          <p:spPr>
            <a:xfrm>
              <a:off x="29660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1" name="Freeform: Shape 5890">
              <a:extLst>
                <a:ext uri="{FF2B5EF4-FFF2-40B4-BE49-F238E27FC236}">
                  <a16:creationId xmlns:a16="http://schemas.microsoft.com/office/drawing/2014/main" id="{BF950F76-B9EF-4368-A0F3-145B372ACFF9}"/>
                </a:ext>
              </a:extLst>
            </p:cNvPr>
            <p:cNvSpPr/>
            <p:nvPr/>
          </p:nvSpPr>
          <p:spPr>
            <a:xfrm>
              <a:off x="29660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2" name="Freeform: Shape 5891">
              <a:extLst>
                <a:ext uri="{FF2B5EF4-FFF2-40B4-BE49-F238E27FC236}">
                  <a16:creationId xmlns:a16="http://schemas.microsoft.com/office/drawing/2014/main" id="{E2682B5A-D915-4744-8630-7E85178D64B4}"/>
                </a:ext>
              </a:extLst>
            </p:cNvPr>
            <p:cNvSpPr/>
            <p:nvPr/>
          </p:nvSpPr>
          <p:spPr>
            <a:xfrm>
              <a:off x="29660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3" name="Freeform: Shape 5892">
              <a:extLst>
                <a:ext uri="{FF2B5EF4-FFF2-40B4-BE49-F238E27FC236}">
                  <a16:creationId xmlns:a16="http://schemas.microsoft.com/office/drawing/2014/main" id="{BB1CCFD0-A223-40B3-A2EA-BC4404FEC7AA}"/>
                </a:ext>
              </a:extLst>
            </p:cNvPr>
            <p:cNvSpPr/>
            <p:nvPr/>
          </p:nvSpPr>
          <p:spPr>
            <a:xfrm>
              <a:off x="29660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4" name="Freeform: Shape 5893">
              <a:extLst>
                <a:ext uri="{FF2B5EF4-FFF2-40B4-BE49-F238E27FC236}">
                  <a16:creationId xmlns:a16="http://schemas.microsoft.com/office/drawing/2014/main" id="{02E5EEA0-7657-407D-9AEA-81CF2B7F5962}"/>
                </a:ext>
              </a:extLst>
            </p:cNvPr>
            <p:cNvSpPr/>
            <p:nvPr/>
          </p:nvSpPr>
          <p:spPr>
            <a:xfrm>
              <a:off x="29660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5" name="Freeform: Shape 5894">
              <a:extLst>
                <a:ext uri="{FF2B5EF4-FFF2-40B4-BE49-F238E27FC236}">
                  <a16:creationId xmlns:a16="http://schemas.microsoft.com/office/drawing/2014/main" id="{50A06DAF-20F3-4F1A-8C93-08AB76B0DCFB}"/>
                </a:ext>
              </a:extLst>
            </p:cNvPr>
            <p:cNvSpPr/>
            <p:nvPr/>
          </p:nvSpPr>
          <p:spPr>
            <a:xfrm>
              <a:off x="29660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6" name="Freeform: Shape 5895">
              <a:extLst>
                <a:ext uri="{FF2B5EF4-FFF2-40B4-BE49-F238E27FC236}">
                  <a16:creationId xmlns:a16="http://schemas.microsoft.com/office/drawing/2014/main" id="{99301775-D8FB-4C65-9184-139CA86E36F8}"/>
                </a:ext>
              </a:extLst>
            </p:cNvPr>
            <p:cNvSpPr/>
            <p:nvPr/>
          </p:nvSpPr>
          <p:spPr>
            <a:xfrm>
              <a:off x="29660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7" name="Freeform: Shape 5896">
              <a:extLst>
                <a:ext uri="{FF2B5EF4-FFF2-40B4-BE49-F238E27FC236}">
                  <a16:creationId xmlns:a16="http://schemas.microsoft.com/office/drawing/2014/main" id="{72A81A2B-E968-4D0B-B659-C62A1CE58977}"/>
                </a:ext>
              </a:extLst>
            </p:cNvPr>
            <p:cNvSpPr/>
            <p:nvPr/>
          </p:nvSpPr>
          <p:spPr>
            <a:xfrm>
              <a:off x="29660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8" name="Freeform: Shape 5897">
              <a:extLst>
                <a:ext uri="{FF2B5EF4-FFF2-40B4-BE49-F238E27FC236}">
                  <a16:creationId xmlns:a16="http://schemas.microsoft.com/office/drawing/2014/main" id="{BE640C6B-2175-415C-8262-DAFAD01A8881}"/>
                </a:ext>
              </a:extLst>
            </p:cNvPr>
            <p:cNvSpPr/>
            <p:nvPr/>
          </p:nvSpPr>
          <p:spPr>
            <a:xfrm>
              <a:off x="29660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9" name="Freeform: Shape 5898">
              <a:extLst>
                <a:ext uri="{FF2B5EF4-FFF2-40B4-BE49-F238E27FC236}">
                  <a16:creationId xmlns:a16="http://schemas.microsoft.com/office/drawing/2014/main" id="{9659C2B6-7282-424C-8E6A-217978BA8572}"/>
                </a:ext>
              </a:extLst>
            </p:cNvPr>
            <p:cNvSpPr/>
            <p:nvPr/>
          </p:nvSpPr>
          <p:spPr>
            <a:xfrm>
              <a:off x="29660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0" name="Freeform: Shape 5899">
              <a:extLst>
                <a:ext uri="{FF2B5EF4-FFF2-40B4-BE49-F238E27FC236}">
                  <a16:creationId xmlns:a16="http://schemas.microsoft.com/office/drawing/2014/main" id="{BE35D90B-DB6F-496F-B95B-ACEEB043F5B9}"/>
                </a:ext>
              </a:extLst>
            </p:cNvPr>
            <p:cNvSpPr/>
            <p:nvPr/>
          </p:nvSpPr>
          <p:spPr>
            <a:xfrm>
              <a:off x="31946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1" name="Freeform: Shape 5900">
              <a:extLst>
                <a:ext uri="{FF2B5EF4-FFF2-40B4-BE49-F238E27FC236}">
                  <a16:creationId xmlns:a16="http://schemas.microsoft.com/office/drawing/2014/main" id="{5C2DFD4C-A162-42D3-B3BE-A62E95C40760}"/>
                </a:ext>
              </a:extLst>
            </p:cNvPr>
            <p:cNvSpPr/>
            <p:nvPr/>
          </p:nvSpPr>
          <p:spPr>
            <a:xfrm>
              <a:off x="31946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2" name="Freeform: Shape 5901">
              <a:extLst>
                <a:ext uri="{FF2B5EF4-FFF2-40B4-BE49-F238E27FC236}">
                  <a16:creationId xmlns:a16="http://schemas.microsoft.com/office/drawing/2014/main" id="{37F38125-6354-4E79-BF4F-656CD065D59E}"/>
                </a:ext>
              </a:extLst>
            </p:cNvPr>
            <p:cNvSpPr/>
            <p:nvPr/>
          </p:nvSpPr>
          <p:spPr>
            <a:xfrm>
              <a:off x="31946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3" name="Freeform: Shape 5902">
              <a:extLst>
                <a:ext uri="{FF2B5EF4-FFF2-40B4-BE49-F238E27FC236}">
                  <a16:creationId xmlns:a16="http://schemas.microsoft.com/office/drawing/2014/main" id="{9A4F241D-A183-446F-B78C-1DF45A587E96}"/>
                </a:ext>
              </a:extLst>
            </p:cNvPr>
            <p:cNvSpPr/>
            <p:nvPr/>
          </p:nvSpPr>
          <p:spPr>
            <a:xfrm>
              <a:off x="31946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4" name="Freeform: Shape 5903">
              <a:extLst>
                <a:ext uri="{FF2B5EF4-FFF2-40B4-BE49-F238E27FC236}">
                  <a16:creationId xmlns:a16="http://schemas.microsoft.com/office/drawing/2014/main" id="{D17C6887-E9BC-4EF4-9EAD-C50EB6A285C5}"/>
                </a:ext>
              </a:extLst>
            </p:cNvPr>
            <p:cNvSpPr/>
            <p:nvPr/>
          </p:nvSpPr>
          <p:spPr>
            <a:xfrm>
              <a:off x="31946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5" name="Freeform: Shape 5904">
              <a:extLst>
                <a:ext uri="{FF2B5EF4-FFF2-40B4-BE49-F238E27FC236}">
                  <a16:creationId xmlns:a16="http://schemas.microsoft.com/office/drawing/2014/main" id="{FDC5B82A-2446-4DD8-832B-DCB7CD955FA7}"/>
                </a:ext>
              </a:extLst>
            </p:cNvPr>
            <p:cNvSpPr/>
            <p:nvPr/>
          </p:nvSpPr>
          <p:spPr>
            <a:xfrm>
              <a:off x="31946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6" name="Freeform: Shape 5905">
              <a:extLst>
                <a:ext uri="{FF2B5EF4-FFF2-40B4-BE49-F238E27FC236}">
                  <a16:creationId xmlns:a16="http://schemas.microsoft.com/office/drawing/2014/main" id="{BF7FB2A5-81C3-4DBF-AC89-A790B10D1524}"/>
                </a:ext>
              </a:extLst>
            </p:cNvPr>
            <p:cNvSpPr/>
            <p:nvPr/>
          </p:nvSpPr>
          <p:spPr>
            <a:xfrm>
              <a:off x="31946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7" name="Freeform: Shape 5906">
              <a:extLst>
                <a:ext uri="{FF2B5EF4-FFF2-40B4-BE49-F238E27FC236}">
                  <a16:creationId xmlns:a16="http://schemas.microsoft.com/office/drawing/2014/main" id="{83E2AD44-2147-4583-B2FE-7C26404B8094}"/>
                </a:ext>
              </a:extLst>
            </p:cNvPr>
            <p:cNvSpPr/>
            <p:nvPr/>
          </p:nvSpPr>
          <p:spPr>
            <a:xfrm>
              <a:off x="31946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8" name="Freeform: Shape 5907">
              <a:extLst>
                <a:ext uri="{FF2B5EF4-FFF2-40B4-BE49-F238E27FC236}">
                  <a16:creationId xmlns:a16="http://schemas.microsoft.com/office/drawing/2014/main" id="{C0A6F725-1303-4837-A9DC-CE97B7C8B118}"/>
                </a:ext>
              </a:extLst>
            </p:cNvPr>
            <p:cNvSpPr/>
            <p:nvPr/>
          </p:nvSpPr>
          <p:spPr>
            <a:xfrm>
              <a:off x="31946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9" name="Freeform: Shape 5908">
              <a:extLst>
                <a:ext uri="{FF2B5EF4-FFF2-40B4-BE49-F238E27FC236}">
                  <a16:creationId xmlns:a16="http://schemas.microsoft.com/office/drawing/2014/main" id="{90BF83A8-413B-48DB-A74D-25803FC75C7C}"/>
                </a:ext>
              </a:extLst>
            </p:cNvPr>
            <p:cNvSpPr/>
            <p:nvPr/>
          </p:nvSpPr>
          <p:spPr>
            <a:xfrm>
              <a:off x="31946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0" name="Freeform: Shape 5909">
              <a:extLst>
                <a:ext uri="{FF2B5EF4-FFF2-40B4-BE49-F238E27FC236}">
                  <a16:creationId xmlns:a16="http://schemas.microsoft.com/office/drawing/2014/main" id="{43E0DD5A-1FF2-490B-9141-4CEFF301C376}"/>
                </a:ext>
              </a:extLst>
            </p:cNvPr>
            <p:cNvSpPr/>
            <p:nvPr/>
          </p:nvSpPr>
          <p:spPr>
            <a:xfrm>
              <a:off x="31946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1" name="Freeform: Shape 5910">
              <a:extLst>
                <a:ext uri="{FF2B5EF4-FFF2-40B4-BE49-F238E27FC236}">
                  <a16:creationId xmlns:a16="http://schemas.microsoft.com/office/drawing/2014/main" id="{686CA0E4-09D6-4604-B1BC-878B73F62945}"/>
                </a:ext>
              </a:extLst>
            </p:cNvPr>
            <p:cNvSpPr/>
            <p:nvPr/>
          </p:nvSpPr>
          <p:spPr>
            <a:xfrm>
              <a:off x="31946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2" name="Freeform: Shape 5911">
              <a:extLst>
                <a:ext uri="{FF2B5EF4-FFF2-40B4-BE49-F238E27FC236}">
                  <a16:creationId xmlns:a16="http://schemas.microsoft.com/office/drawing/2014/main" id="{37C2B13F-AAE8-4FC8-8561-90C8069FFF8B}"/>
                </a:ext>
              </a:extLst>
            </p:cNvPr>
            <p:cNvSpPr/>
            <p:nvPr/>
          </p:nvSpPr>
          <p:spPr>
            <a:xfrm>
              <a:off x="31946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3" name="Freeform: Shape 5912">
              <a:extLst>
                <a:ext uri="{FF2B5EF4-FFF2-40B4-BE49-F238E27FC236}">
                  <a16:creationId xmlns:a16="http://schemas.microsoft.com/office/drawing/2014/main" id="{157E6D87-DE91-4649-B510-416A51731C81}"/>
                </a:ext>
              </a:extLst>
            </p:cNvPr>
            <p:cNvSpPr/>
            <p:nvPr/>
          </p:nvSpPr>
          <p:spPr>
            <a:xfrm>
              <a:off x="31946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4" name="Freeform: Shape 5913">
              <a:extLst>
                <a:ext uri="{FF2B5EF4-FFF2-40B4-BE49-F238E27FC236}">
                  <a16:creationId xmlns:a16="http://schemas.microsoft.com/office/drawing/2014/main" id="{7F38EF2D-99A5-4E2D-A4CA-659B2CA02C81}"/>
                </a:ext>
              </a:extLst>
            </p:cNvPr>
            <p:cNvSpPr/>
            <p:nvPr/>
          </p:nvSpPr>
          <p:spPr>
            <a:xfrm>
              <a:off x="31946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5" name="Freeform: Shape 5914">
              <a:extLst>
                <a:ext uri="{FF2B5EF4-FFF2-40B4-BE49-F238E27FC236}">
                  <a16:creationId xmlns:a16="http://schemas.microsoft.com/office/drawing/2014/main" id="{10DFB4EE-A69F-492C-A3F0-22FE07E8FEF0}"/>
                </a:ext>
              </a:extLst>
            </p:cNvPr>
            <p:cNvSpPr/>
            <p:nvPr/>
          </p:nvSpPr>
          <p:spPr>
            <a:xfrm>
              <a:off x="31946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6" name="Freeform: Shape 5915">
              <a:extLst>
                <a:ext uri="{FF2B5EF4-FFF2-40B4-BE49-F238E27FC236}">
                  <a16:creationId xmlns:a16="http://schemas.microsoft.com/office/drawing/2014/main" id="{073C7180-CDC8-4904-B85C-8D4E0B1266A0}"/>
                </a:ext>
              </a:extLst>
            </p:cNvPr>
            <p:cNvSpPr/>
            <p:nvPr/>
          </p:nvSpPr>
          <p:spPr>
            <a:xfrm>
              <a:off x="31946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7" name="Freeform: Shape 5916">
              <a:extLst>
                <a:ext uri="{FF2B5EF4-FFF2-40B4-BE49-F238E27FC236}">
                  <a16:creationId xmlns:a16="http://schemas.microsoft.com/office/drawing/2014/main" id="{6D516E64-EA7C-4BF0-9768-3ADC02D162FE}"/>
                </a:ext>
              </a:extLst>
            </p:cNvPr>
            <p:cNvSpPr/>
            <p:nvPr/>
          </p:nvSpPr>
          <p:spPr>
            <a:xfrm>
              <a:off x="31946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8" name="Freeform: Shape 5917">
              <a:extLst>
                <a:ext uri="{FF2B5EF4-FFF2-40B4-BE49-F238E27FC236}">
                  <a16:creationId xmlns:a16="http://schemas.microsoft.com/office/drawing/2014/main" id="{E8576AE6-9D9F-4555-967C-F42FA0C2E24E}"/>
                </a:ext>
              </a:extLst>
            </p:cNvPr>
            <p:cNvSpPr/>
            <p:nvPr/>
          </p:nvSpPr>
          <p:spPr>
            <a:xfrm>
              <a:off x="31946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9" name="Freeform: Shape 5918">
              <a:extLst>
                <a:ext uri="{FF2B5EF4-FFF2-40B4-BE49-F238E27FC236}">
                  <a16:creationId xmlns:a16="http://schemas.microsoft.com/office/drawing/2014/main" id="{97B13FCE-8CAE-4127-9ACF-759FC077D1A3}"/>
                </a:ext>
              </a:extLst>
            </p:cNvPr>
            <p:cNvSpPr/>
            <p:nvPr/>
          </p:nvSpPr>
          <p:spPr>
            <a:xfrm>
              <a:off x="31946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0" name="Freeform: Shape 5919">
              <a:extLst>
                <a:ext uri="{FF2B5EF4-FFF2-40B4-BE49-F238E27FC236}">
                  <a16:creationId xmlns:a16="http://schemas.microsoft.com/office/drawing/2014/main" id="{AF5F315C-1CAF-4888-8954-6F47413C9C98}"/>
                </a:ext>
              </a:extLst>
            </p:cNvPr>
            <p:cNvSpPr/>
            <p:nvPr/>
          </p:nvSpPr>
          <p:spPr>
            <a:xfrm>
              <a:off x="31946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1" name="Freeform: Shape 5920">
              <a:extLst>
                <a:ext uri="{FF2B5EF4-FFF2-40B4-BE49-F238E27FC236}">
                  <a16:creationId xmlns:a16="http://schemas.microsoft.com/office/drawing/2014/main" id="{D61482DB-A8FE-47A3-A418-26FAB491DE4B}"/>
                </a:ext>
              </a:extLst>
            </p:cNvPr>
            <p:cNvSpPr/>
            <p:nvPr/>
          </p:nvSpPr>
          <p:spPr>
            <a:xfrm>
              <a:off x="31946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2" name="Freeform: Shape 5921">
              <a:extLst>
                <a:ext uri="{FF2B5EF4-FFF2-40B4-BE49-F238E27FC236}">
                  <a16:creationId xmlns:a16="http://schemas.microsoft.com/office/drawing/2014/main" id="{1501A396-2742-4A6B-96A4-21325139CFC6}"/>
                </a:ext>
              </a:extLst>
            </p:cNvPr>
            <p:cNvSpPr/>
            <p:nvPr/>
          </p:nvSpPr>
          <p:spPr>
            <a:xfrm>
              <a:off x="31946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3" name="Freeform: Shape 5922">
              <a:extLst>
                <a:ext uri="{FF2B5EF4-FFF2-40B4-BE49-F238E27FC236}">
                  <a16:creationId xmlns:a16="http://schemas.microsoft.com/office/drawing/2014/main" id="{69EC9B04-C966-4FB5-950E-8B5F18344771}"/>
                </a:ext>
              </a:extLst>
            </p:cNvPr>
            <p:cNvSpPr/>
            <p:nvPr/>
          </p:nvSpPr>
          <p:spPr>
            <a:xfrm>
              <a:off x="31946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4" name="Freeform: Shape 5923">
              <a:extLst>
                <a:ext uri="{FF2B5EF4-FFF2-40B4-BE49-F238E27FC236}">
                  <a16:creationId xmlns:a16="http://schemas.microsoft.com/office/drawing/2014/main" id="{0E1DF612-899F-4682-BD50-AE5BD110020C}"/>
                </a:ext>
              </a:extLst>
            </p:cNvPr>
            <p:cNvSpPr/>
            <p:nvPr/>
          </p:nvSpPr>
          <p:spPr>
            <a:xfrm>
              <a:off x="31946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5" name="Freeform: Shape 5924">
              <a:extLst>
                <a:ext uri="{FF2B5EF4-FFF2-40B4-BE49-F238E27FC236}">
                  <a16:creationId xmlns:a16="http://schemas.microsoft.com/office/drawing/2014/main" id="{182FDDEE-1A45-416C-8F99-8AA26983C0D9}"/>
                </a:ext>
              </a:extLst>
            </p:cNvPr>
            <p:cNvSpPr/>
            <p:nvPr/>
          </p:nvSpPr>
          <p:spPr>
            <a:xfrm>
              <a:off x="31946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6" name="Freeform: Shape 5925">
              <a:extLst>
                <a:ext uri="{FF2B5EF4-FFF2-40B4-BE49-F238E27FC236}">
                  <a16:creationId xmlns:a16="http://schemas.microsoft.com/office/drawing/2014/main" id="{8C11E9A8-18A2-4ECF-BE9B-766EB3DF4A27}"/>
                </a:ext>
              </a:extLst>
            </p:cNvPr>
            <p:cNvSpPr/>
            <p:nvPr/>
          </p:nvSpPr>
          <p:spPr>
            <a:xfrm>
              <a:off x="31946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7" name="Freeform: Shape 5926">
              <a:extLst>
                <a:ext uri="{FF2B5EF4-FFF2-40B4-BE49-F238E27FC236}">
                  <a16:creationId xmlns:a16="http://schemas.microsoft.com/office/drawing/2014/main" id="{9D0F1CD9-E99E-4EAC-B802-C9DC736B33A0}"/>
                </a:ext>
              </a:extLst>
            </p:cNvPr>
            <p:cNvSpPr/>
            <p:nvPr/>
          </p:nvSpPr>
          <p:spPr>
            <a:xfrm>
              <a:off x="31946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8" name="Freeform: Shape 5927">
              <a:extLst>
                <a:ext uri="{FF2B5EF4-FFF2-40B4-BE49-F238E27FC236}">
                  <a16:creationId xmlns:a16="http://schemas.microsoft.com/office/drawing/2014/main" id="{B2C2A856-3430-4F68-A0F8-B3DA1802F0A2}"/>
                </a:ext>
              </a:extLst>
            </p:cNvPr>
            <p:cNvSpPr/>
            <p:nvPr/>
          </p:nvSpPr>
          <p:spPr>
            <a:xfrm>
              <a:off x="31946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9" name="Freeform: Shape 5928">
              <a:extLst>
                <a:ext uri="{FF2B5EF4-FFF2-40B4-BE49-F238E27FC236}">
                  <a16:creationId xmlns:a16="http://schemas.microsoft.com/office/drawing/2014/main" id="{427EE079-6A17-4967-BF71-BAF54B254206}"/>
                </a:ext>
              </a:extLst>
            </p:cNvPr>
            <p:cNvSpPr/>
            <p:nvPr/>
          </p:nvSpPr>
          <p:spPr>
            <a:xfrm>
              <a:off x="31946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0" name="Freeform: Shape 5929">
              <a:extLst>
                <a:ext uri="{FF2B5EF4-FFF2-40B4-BE49-F238E27FC236}">
                  <a16:creationId xmlns:a16="http://schemas.microsoft.com/office/drawing/2014/main" id="{AF64819C-AB61-4589-8B9D-6126C76CCBD8}"/>
                </a:ext>
              </a:extLst>
            </p:cNvPr>
            <p:cNvSpPr/>
            <p:nvPr/>
          </p:nvSpPr>
          <p:spPr>
            <a:xfrm>
              <a:off x="34232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1" name="Freeform: Shape 5930">
              <a:extLst>
                <a:ext uri="{FF2B5EF4-FFF2-40B4-BE49-F238E27FC236}">
                  <a16:creationId xmlns:a16="http://schemas.microsoft.com/office/drawing/2014/main" id="{473DA630-E89C-49D2-B5FF-FEA6F7503D59}"/>
                </a:ext>
              </a:extLst>
            </p:cNvPr>
            <p:cNvSpPr/>
            <p:nvPr/>
          </p:nvSpPr>
          <p:spPr>
            <a:xfrm>
              <a:off x="34232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2" name="Freeform: Shape 5931">
              <a:extLst>
                <a:ext uri="{FF2B5EF4-FFF2-40B4-BE49-F238E27FC236}">
                  <a16:creationId xmlns:a16="http://schemas.microsoft.com/office/drawing/2014/main" id="{F6B668C2-2DB0-4B62-B07B-ABE7832C48DB}"/>
                </a:ext>
              </a:extLst>
            </p:cNvPr>
            <p:cNvSpPr/>
            <p:nvPr/>
          </p:nvSpPr>
          <p:spPr>
            <a:xfrm>
              <a:off x="34232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3" name="Freeform: Shape 5932">
              <a:extLst>
                <a:ext uri="{FF2B5EF4-FFF2-40B4-BE49-F238E27FC236}">
                  <a16:creationId xmlns:a16="http://schemas.microsoft.com/office/drawing/2014/main" id="{37D0A384-466B-4D17-9FAD-114DBAAAC9E2}"/>
                </a:ext>
              </a:extLst>
            </p:cNvPr>
            <p:cNvSpPr/>
            <p:nvPr/>
          </p:nvSpPr>
          <p:spPr>
            <a:xfrm>
              <a:off x="34232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4" name="Freeform: Shape 5933">
              <a:extLst>
                <a:ext uri="{FF2B5EF4-FFF2-40B4-BE49-F238E27FC236}">
                  <a16:creationId xmlns:a16="http://schemas.microsoft.com/office/drawing/2014/main" id="{B4C74D22-EC8B-4686-A7D0-D65449A8F540}"/>
                </a:ext>
              </a:extLst>
            </p:cNvPr>
            <p:cNvSpPr/>
            <p:nvPr/>
          </p:nvSpPr>
          <p:spPr>
            <a:xfrm>
              <a:off x="34232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5" name="Freeform: Shape 5934">
              <a:extLst>
                <a:ext uri="{FF2B5EF4-FFF2-40B4-BE49-F238E27FC236}">
                  <a16:creationId xmlns:a16="http://schemas.microsoft.com/office/drawing/2014/main" id="{DD0475FA-FE58-4D6A-91E5-2C6EA34A6FBC}"/>
                </a:ext>
              </a:extLst>
            </p:cNvPr>
            <p:cNvSpPr/>
            <p:nvPr/>
          </p:nvSpPr>
          <p:spPr>
            <a:xfrm>
              <a:off x="34232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6" name="Freeform: Shape 5935">
              <a:extLst>
                <a:ext uri="{FF2B5EF4-FFF2-40B4-BE49-F238E27FC236}">
                  <a16:creationId xmlns:a16="http://schemas.microsoft.com/office/drawing/2014/main" id="{F35F4D48-6CFF-41E6-B308-F2991A5FBD8A}"/>
                </a:ext>
              </a:extLst>
            </p:cNvPr>
            <p:cNvSpPr/>
            <p:nvPr/>
          </p:nvSpPr>
          <p:spPr>
            <a:xfrm>
              <a:off x="34232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7" name="Freeform: Shape 5936">
              <a:extLst>
                <a:ext uri="{FF2B5EF4-FFF2-40B4-BE49-F238E27FC236}">
                  <a16:creationId xmlns:a16="http://schemas.microsoft.com/office/drawing/2014/main" id="{979660A6-FC4D-4A2E-BA73-66F0661AF2F3}"/>
                </a:ext>
              </a:extLst>
            </p:cNvPr>
            <p:cNvSpPr/>
            <p:nvPr/>
          </p:nvSpPr>
          <p:spPr>
            <a:xfrm>
              <a:off x="34232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8" name="Freeform: Shape 5937">
              <a:extLst>
                <a:ext uri="{FF2B5EF4-FFF2-40B4-BE49-F238E27FC236}">
                  <a16:creationId xmlns:a16="http://schemas.microsoft.com/office/drawing/2014/main" id="{1F5A275B-6257-40C3-90E2-2F2A3A57627E}"/>
                </a:ext>
              </a:extLst>
            </p:cNvPr>
            <p:cNvSpPr/>
            <p:nvPr/>
          </p:nvSpPr>
          <p:spPr>
            <a:xfrm>
              <a:off x="34232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9" name="Freeform: Shape 5938">
              <a:extLst>
                <a:ext uri="{FF2B5EF4-FFF2-40B4-BE49-F238E27FC236}">
                  <a16:creationId xmlns:a16="http://schemas.microsoft.com/office/drawing/2014/main" id="{791BAAC7-4962-47B8-8C1A-FA28116CF428}"/>
                </a:ext>
              </a:extLst>
            </p:cNvPr>
            <p:cNvSpPr/>
            <p:nvPr/>
          </p:nvSpPr>
          <p:spPr>
            <a:xfrm>
              <a:off x="34232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0" name="Freeform: Shape 5939">
              <a:extLst>
                <a:ext uri="{FF2B5EF4-FFF2-40B4-BE49-F238E27FC236}">
                  <a16:creationId xmlns:a16="http://schemas.microsoft.com/office/drawing/2014/main" id="{D1BE5B59-859C-47CF-AD97-91867ACAE860}"/>
                </a:ext>
              </a:extLst>
            </p:cNvPr>
            <p:cNvSpPr/>
            <p:nvPr/>
          </p:nvSpPr>
          <p:spPr>
            <a:xfrm>
              <a:off x="34232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1" name="Freeform: Shape 5940">
              <a:extLst>
                <a:ext uri="{FF2B5EF4-FFF2-40B4-BE49-F238E27FC236}">
                  <a16:creationId xmlns:a16="http://schemas.microsoft.com/office/drawing/2014/main" id="{DE1C25ED-E51D-45F6-8B60-950F4D649BD7}"/>
                </a:ext>
              </a:extLst>
            </p:cNvPr>
            <p:cNvSpPr/>
            <p:nvPr/>
          </p:nvSpPr>
          <p:spPr>
            <a:xfrm>
              <a:off x="34232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2" name="Freeform: Shape 5941">
              <a:extLst>
                <a:ext uri="{FF2B5EF4-FFF2-40B4-BE49-F238E27FC236}">
                  <a16:creationId xmlns:a16="http://schemas.microsoft.com/office/drawing/2014/main" id="{65561D1A-3D7B-4567-BD11-9B66CD4FC965}"/>
                </a:ext>
              </a:extLst>
            </p:cNvPr>
            <p:cNvSpPr/>
            <p:nvPr/>
          </p:nvSpPr>
          <p:spPr>
            <a:xfrm>
              <a:off x="34232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3" name="Freeform: Shape 5942">
              <a:extLst>
                <a:ext uri="{FF2B5EF4-FFF2-40B4-BE49-F238E27FC236}">
                  <a16:creationId xmlns:a16="http://schemas.microsoft.com/office/drawing/2014/main" id="{CEC390CD-494D-4863-9757-6FA3659B28D8}"/>
                </a:ext>
              </a:extLst>
            </p:cNvPr>
            <p:cNvSpPr/>
            <p:nvPr/>
          </p:nvSpPr>
          <p:spPr>
            <a:xfrm>
              <a:off x="34232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4" name="Freeform: Shape 5943">
              <a:extLst>
                <a:ext uri="{FF2B5EF4-FFF2-40B4-BE49-F238E27FC236}">
                  <a16:creationId xmlns:a16="http://schemas.microsoft.com/office/drawing/2014/main" id="{8EDD98EB-D84E-4AF5-A9C0-557C9D635AA0}"/>
                </a:ext>
              </a:extLst>
            </p:cNvPr>
            <p:cNvSpPr/>
            <p:nvPr/>
          </p:nvSpPr>
          <p:spPr>
            <a:xfrm>
              <a:off x="34232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5" name="Freeform: Shape 5944">
              <a:extLst>
                <a:ext uri="{FF2B5EF4-FFF2-40B4-BE49-F238E27FC236}">
                  <a16:creationId xmlns:a16="http://schemas.microsoft.com/office/drawing/2014/main" id="{BF17B548-40C4-4553-9461-771E9E6BB221}"/>
                </a:ext>
              </a:extLst>
            </p:cNvPr>
            <p:cNvSpPr/>
            <p:nvPr/>
          </p:nvSpPr>
          <p:spPr>
            <a:xfrm>
              <a:off x="34232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6" name="Freeform: Shape 5945">
              <a:extLst>
                <a:ext uri="{FF2B5EF4-FFF2-40B4-BE49-F238E27FC236}">
                  <a16:creationId xmlns:a16="http://schemas.microsoft.com/office/drawing/2014/main" id="{C6AF71BD-2EB4-49EF-8C3A-35134C6BF738}"/>
                </a:ext>
              </a:extLst>
            </p:cNvPr>
            <p:cNvSpPr/>
            <p:nvPr/>
          </p:nvSpPr>
          <p:spPr>
            <a:xfrm>
              <a:off x="34232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7" name="Freeform: Shape 5946">
              <a:extLst>
                <a:ext uri="{FF2B5EF4-FFF2-40B4-BE49-F238E27FC236}">
                  <a16:creationId xmlns:a16="http://schemas.microsoft.com/office/drawing/2014/main" id="{DA0BD7AD-F40C-457B-9BE4-9134BE7ECCD7}"/>
                </a:ext>
              </a:extLst>
            </p:cNvPr>
            <p:cNvSpPr/>
            <p:nvPr/>
          </p:nvSpPr>
          <p:spPr>
            <a:xfrm>
              <a:off x="34232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8" name="Freeform: Shape 5947">
              <a:extLst>
                <a:ext uri="{FF2B5EF4-FFF2-40B4-BE49-F238E27FC236}">
                  <a16:creationId xmlns:a16="http://schemas.microsoft.com/office/drawing/2014/main" id="{DEE4EEDD-BE93-4C80-8239-F1D313219F8B}"/>
                </a:ext>
              </a:extLst>
            </p:cNvPr>
            <p:cNvSpPr/>
            <p:nvPr/>
          </p:nvSpPr>
          <p:spPr>
            <a:xfrm>
              <a:off x="34232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9" name="Freeform: Shape 5948">
              <a:extLst>
                <a:ext uri="{FF2B5EF4-FFF2-40B4-BE49-F238E27FC236}">
                  <a16:creationId xmlns:a16="http://schemas.microsoft.com/office/drawing/2014/main" id="{8C01E4C4-B84F-4C92-AF6C-6A7004AF4AF4}"/>
                </a:ext>
              </a:extLst>
            </p:cNvPr>
            <p:cNvSpPr/>
            <p:nvPr/>
          </p:nvSpPr>
          <p:spPr>
            <a:xfrm>
              <a:off x="34232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0" name="Freeform: Shape 5949">
              <a:extLst>
                <a:ext uri="{FF2B5EF4-FFF2-40B4-BE49-F238E27FC236}">
                  <a16:creationId xmlns:a16="http://schemas.microsoft.com/office/drawing/2014/main" id="{8FF235A0-CFB6-4B10-99E7-8C4D0AFC40D8}"/>
                </a:ext>
              </a:extLst>
            </p:cNvPr>
            <p:cNvSpPr/>
            <p:nvPr/>
          </p:nvSpPr>
          <p:spPr>
            <a:xfrm>
              <a:off x="34232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1" name="Freeform: Shape 5950">
              <a:extLst>
                <a:ext uri="{FF2B5EF4-FFF2-40B4-BE49-F238E27FC236}">
                  <a16:creationId xmlns:a16="http://schemas.microsoft.com/office/drawing/2014/main" id="{565C8BAD-04F7-4FCB-AE21-FA90EFCD119E}"/>
                </a:ext>
              </a:extLst>
            </p:cNvPr>
            <p:cNvSpPr/>
            <p:nvPr/>
          </p:nvSpPr>
          <p:spPr>
            <a:xfrm>
              <a:off x="34232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2" name="Freeform: Shape 5951">
              <a:extLst>
                <a:ext uri="{FF2B5EF4-FFF2-40B4-BE49-F238E27FC236}">
                  <a16:creationId xmlns:a16="http://schemas.microsoft.com/office/drawing/2014/main" id="{02CE2C51-5912-47DA-8427-A1C62BF53A77}"/>
                </a:ext>
              </a:extLst>
            </p:cNvPr>
            <p:cNvSpPr/>
            <p:nvPr/>
          </p:nvSpPr>
          <p:spPr>
            <a:xfrm>
              <a:off x="34232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3" name="Freeform: Shape 5952">
              <a:extLst>
                <a:ext uri="{FF2B5EF4-FFF2-40B4-BE49-F238E27FC236}">
                  <a16:creationId xmlns:a16="http://schemas.microsoft.com/office/drawing/2014/main" id="{D76BEB3A-5BD6-4E7A-B4B9-90B7C7EBA41E}"/>
                </a:ext>
              </a:extLst>
            </p:cNvPr>
            <p:cNvSpPr/>
            <p:nvPr/>
          </p:nvSpPr>
          <p:spPr>
            <a:xfrm>
              <a:off x="34232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4" name="Freeform: Shape 5953">
              <a:extLst>
                <a:ext uri="{FF2B5EF4-FFF2-40B4-BE49-F238E27FC236}">
                  <a16:creationId xmlns:a16="http://schemas.microsoft.com/office/drawing/2014/main" id="{7ECFA41A-0B4D-41B9-A8C5-CD104B5D1CBB}"/>
                </a:ext>
              </a:extLst>
            </p:cNvPr>
            <p:cNvSpPr/>
            <p:nvPr/>
          </p:nvSpPr>
          <p:spPr>
            <a:xfrm>
              <a:off x="34232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5" name="Freeform: Shape 5954">
              <a:extLst>
                <a:ext uri="{FF2B5EF4-FFF2-40B4-BE49-F238E27FC236}">
                  <a16:creationId xmlns:a16="http://schemas.microsoft.com/office/drawing/2014/main" id="{4C1C9894-889A-40B2-B6DC-1F81CCE7D4DE}"/>
                </a:ext>
              </a:extLst>
            </p:cNvPr>
            <p:cNvSpPr/>
            <p:nvPr/>
          </p:nvSpPr>
          <p:spPr>
            <a:xfrm>
              <a:off x="34232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6" name="Freeform: Shape 5955">
              <a:extLst>
                <a:ext uri="{FF2B5EF4-FFF2-40B4-BE49-F238E27FC236}">
                  <a16:creationId xmlns:a16="http://schemas.microsoft.com/office/drawing/2014/main" id="{77138384-916F-48A1-8F12-63B439D2F680}"/>
                </a:ext>
              </a:extLst>
            </p:cNvPr>
            <p:cNvSpPr/>
            <p:nvPr/>
          </p:nvSpPr>
          <p:spPr>
            <a:xfrm>
              <a:off x="34232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7" name="Freeform: Shape 5956">
              <a:extLst>
                <a:ext uri="{FF2B5EF4-FFF2-40B4-BE49-F238E27FC236}">
                  <a16:creationId xmlns:a16="http://schemas.microsoft.com/office/drawing/2014/main" id="{534505B4-DA2E-412F-8D95-F61EADB25133}"/>
                </a:ext>
              </a:extLst>
            </p:cNvPr>
            <p:cNvSpPr/>
            <p:nvPr/>
          </p:nvSpPr>
          <p:spPr>
            <a:xfrm>
              <a:off x="34232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8" name="Freeform: Shape 5957">
              <a:extLst>
                <a:ext uri="{FF2B5EF4-FFF2-40B4-BE49-F238E27FC236}">
                  <a16:creationId xmlns:a16="http://schemas.microsoft.com/office/drawing/2014/main" id="{EBF51057-235C-49E9-B30E-FDAFEDBD62A6}"/>
                </a:ext>
              </a:extLst>
            </p:cNvPr>
            <p:cNvSpPr/>
            <p:nvPr/>
          </p:nvSpPr>
          <p:spPr>
            <a:xfrm>
              <a:off x="34232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9" name="Freeform: Shape 5958">
              <a:extLst>
                <a:ext uri="{FF2B5EF4-FFF2-40B4-BE49-F238E27FC236}">
                  <a16:creationId xmlns:a16="http://schemas.microsoft.com/office/drawing/2014/main" id="{F61B432A-0F40-4A0D-93F3-B0FEE9B701B5}"/>
                </a:ext>
              </a:extLst>
            </p:cNvPr>
            <p:cNvSpPr/>
            <p:nvPr/>
          </p:nvSpPr>
          <p:spPr>
            <a:xfrm>
              <a:off x="34232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0" name="Freeform: Shape 5959">
              <a:extLst>
                <a:ext uri="{FF2B5EF4-FFF2-40B4-BE49-F238E27FC236}">
                  <a16:creationId xmlns:a16="http://schemas.microsoft.com/office/drawing/2014/main" id="{D9B61109-5293-496C-9C90-01F3EC23D06E}"/>
                </a:ext>
              </a:extLst>
            </p:cNvPr>
            <p:cNvSpPr/>
            <p:nvPr/>
          </p:nvSpPr>
          <p:spPr>
            <a:xfrm>
              <a:off x="36518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1" name="Freeform: Shape 5960">
              <a:extLst>
                <a:ext uri="{FF2B5EF4-FFF2-40B4-BE49-F238E27FC236}">
                  <a16:creationId xmlns:a16="http://schemas.microsoft.com/office/drawing/2014/main" id="{FE14F3BC-4760-4B0B-8B38-FE93C129AFBB}"/>
                </a:ext>
              </a:extLst>
            </p:cNvPr>
            <p:cNvSpPr/>
            <p:nvPr/>
          </p:nvSpPr>
          <p:spPr>
            <a:xfrm>
              <a:off x="36518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2" name="Freeform: Shape 5961">
              <a:extLst>
                <a:ext uri="{FF2B5EF4-FFF2-40B4-BE49-F238E27FC236}">
                  <a16:creationId xmlns:a16="http://schemas.microsoft.com/office/drawing/2014/main" id="{3F48E965-7DF8-4DB1-8B4F-EE26970E4470}"/>
                </a:ext>
              </a:extLst>
            </p:cNvPr>
            <p:cNvSpPr/>
            <p:nvPr/>
          </p:nvSpPr>
          <p:spPr>
            <a:xfrm>
              <a:off x="36518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3" name="Freeform: Shape 5962">
              <a:extLst>
                <a:ext uri="{FF2B5EF4-FFF2-40B4-BE49-F238E27FC236}">
                  <a16:creationId xmlns:a16="http://schemas.microsoft.com/office/drawing/2014/main" id="{6ABC7165-A0F5-4048-9862-9A1B5714C1B8}"/>
                </a:ext>
              </a:extLst>
            </p:cNvPr>
            <p:cNvSpPr/>
            <p:nvPr/>
          </p:nvSpPr>
          <p:spPr>
            <a:xfrm>
              <a:off x="36518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4" name="Freeform: Shape 5963">
              <a:extLst>
                <a:ext uri="{FF2B5EF4-FFF2-40B4-BE49-F238E27FC236}">
                  <a16:creationId xmlns:a16="http://schemas.microsoft.com/office/drawing/2014/main" id="{48B62962-E08B-4277-8CA5-396BE4DF0552}"/>
                </a:ext>
              </a:extLst>
            </p:cNvPr>
            <p:cNvSpPr/>
            <p:nvPr/>
          </p:nvSpPr>
          <p:spPr>
            <a:xfrm>
              <a:off x="36518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5" name="Freeform: Shape 5964">
              <a:extLst>
                <a:ext uri="{FF2B5EF4-FFF2-40B4-BE49-F238E27FC236}">
                  <a16:creationId xmlns:a16="http://schemas.microsoft.com/office/drawing/2014/main" id="{F1B005DF-30E5-41E7-9CA4-BF5DC1364CB2}"/>
                </a:ext>
              </a:extLst>
            </p:cNvPr>
            <p:cNvSpPr/>
            <p:nvPr/>
          </p:nvSpPr>
          <p:spPr>
            <a:xfrm>
              <a:off x="36518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6" name="Freeform: Shape 5965">
              <a:extLst>
                <a:ext uri="{FF2B5EF4-FFF2-40B4-BE49-F238E27FC236}">
                  <a16:creationId xmlns:a16="http://schemas.microsoft.com/office/drawing/2014/main" id="{B9EDF5EB-0A92-4CA5-8A67-F2D31905F155}"/>
                </a:ext>
              </a:extLst>
            </p:cNvPr>
            <p:cNvSpPr/>
            <p:nvPr/>
          </p:nvSpPr>
          <p:spPr>
            <a:xfrm>
              <a:off x="36518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7" name="Freeform: Shape 5966">
              <a:extLst>
                <a:ext uri="{FF2B5EF4-FFF2-40B4-BE49-F238E27FC236}">
                  <a16:creationId xmlns:a16="http://schemas.microsoft.com/office/drawing/2014/main" id="{8D1E7C56-3770-46A1-8F15-3BBC61BC2248}"/>
                </a:ext>
              </a:extLst>
            </p:cNvPr>
            <p:cNvSpPr/>
            <p:nvPr/>
          </p:nvSpPr>
          <p:spPr>
            <a:xfrm>
              <a:off x="36518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8" name="Freeform: Shape 5967">
              <a:extLst>
                <a:ext uri="{FF2B5EF4-FFF2-40B4-BE49-F238E27FC236}">
                  <a16:creationId xmlns:a16="http://schemas.microsoft.com/office/drawing/2014/main" id="{ABB2DC67-2A27-4A47-9856-0C2AC7B2BAC2}"/>
                </a:ext>
              </a:extLst>
            </p:cNvPr>
            <p:cNvSpPr/>
            <p:nvPr/>
          </p:nvSpPr>
          <p:spPr>
            <a:xfrm>
              <a:off x="36518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9" name="Freeform: Shape 5968">
              <a:extLst>
                <a:ext uri="{FF2B5EF4-FFF2-40B4-BE49-F238E27FC236}">
                  <a16:creationId xmlns:a16="http://schemas.microsoft.com/office/drawing/2014/main" id="{443C7A5C-8B0D-4FA3-B363-EBB2DF23E106}"/>
                </a:ext>
              </a:extLst>
            </p:cNvPr>
            <p:cNvSpPr/>
            <p:nvPr/>
          </p:nvSpPr>
          <p:spPr>
            <a:xfrm>
              <a:off x="36518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0" name="Freeform: Shape 5969">
              <a:extLst>
                <a:ext uri="{FF2B5EF4-FFF2-40B4-BE49-F238E27FC236}">
                  <a16:creationId xmlns:a16="http://schemas.microsoft.com/office/drawing/2014/main" id="{4D7FE523-4FEA-49F0-A74D-60D6F494A8DB}"/>
                </a:ext>
              </a:extLst>
            </p:cNvPr>
            <p:cNvSpPr/>
            <p:nvPr/>
          </p:nvSpPr>
          <p:spPr>
            <a:xfrm>
              <a:off x="36518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1" name="Freeform: Shape 5970">
              <a:extLst>
                <a:ext uri="{FF2B5EF4-FFF2-40B4-BE49-F238E27FC236}">
                  <a16:creationId xmlns:a16="http://schemas.microsoft.com/office/drawing/2014/main" id="{C9767788-B8E3-4306-94D9-BA07BA732ECF}"/>
                </a:ext>
              </a:extLst>
            </p:cNvPr>
            <p:cNvSpPr/>
            <p:nvPr/>
          </p:nvSpPr>
          <p:spPr>
            <a:xfrm>
              <a:off x="36518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2" name="Freeform: Shape 5971">
              <a:extLst>
                <a:ext uri="{FF2B5EF4-FFF2-40B4-BE49-F238E27FC236}">
                  <a16:creationId xmlns:a16="http://schemas.microsoft.com/office/drawing/2014/main" id="{A40C9B90-CCDA-4C00-87C2-8D4D6C2C08C0}"/>
                </a:ext>
              </a:extLst>
            </p:cNvPr>
            <p:cNvSpPr/>
            <p:nvPr/>
          </p:nvSpPr>
          <p:spPr>
            <a:xfrm>
              <a:off x="36518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3" name="Freeform: Shape 5972">
              <a:extLst>
                <a:ext uri="{FF2B5EF4-FFF2-40B4-BE49-F238E27FC236}">
                  <a16:creationId xmlns:a16="http://schemas.microsoft.com/office/drawing/2014/main" id="{6A43A5A1-2A48-49D1-A927-DD3190A04414}"/>
                </a:ext>
              </a:extLst>
            </p:cNvPr>
            <p:cNvSpPr/>
            <p:nvPr/>
          </p:nvSpPr>
          <p:spPr>
            <a:xfrm>
              <a:off x="36518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4" name="Freeform: Shape 5973">
              <a:extLst>
                <a:ext uri="{FF2B5EF4-FFF2-40B4-BE49-F238E27FC236}">
                  <a16:creationId xmlns:a16="http://schemas.microsoft.com/office/drawing/2014/main" id="{BAB6A643-838A-48D3-9600-E036626624B6}"/>
                </a:ext>
              </a:extLst>
            </p:cNvPr>
            <p:cNvSpPr/>
            <p:nvPr/>
          </p:nvSpPr>
          <p:spPr>
            <a:xfrm>
              <a:off x="36518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5" name="Freeform: Shape 5974">
              <a:extLst>
                <a:ext uri="{FF2B5EF4-FFF2-40B4-BE49-F238E27FC236}">
                  <a16:creationId xmlns:a16="http://schemas.microsoft.com/office/drawing/2014/main" id="{B3216FC0-C1C1-4BE3-98F1-F299396CA9E3}"/>
                </a:ext>
              </a:extLst>
            </p:cNvPr>
            <p:cNvSpPr/>
            <p:nvPr/>
          </p:nvSpPr>
          <p:spPr>
            <a:xfrm>
              <a:off x="36518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6" name="Freeform: Shape 5975">
              <a:extLst>
                <a:ext uri="{FF2B5EF4-FFF2-40B4-BE49-F238E27FC236}">
                  <a16:creationId xmlns:a16="http://schemas.microsoft.com/office/drawing/2014/main" id="{E3DAF5E4-126D-4CBF-8E02-6FC5A3B770C2}"/>
                </a:ext>
              </a:extLst>
            </p:cNvPr>
            <p:cNvSpPr/>
            <p:nvPr/>
          </p:nvSpPr>
          <p:spPr>
            <a:xfrm>
              <a:off x="36518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7" name="Freeform: Shape 5976">
              <a:extLst>
                <a:ext uri="{FF2B5EF4-FFF2-40B4-BE49-F238E27FC236}">
                  <a16:creationId xmlns:a16="http://schemas.microsoft.com/office/drawing/2014/main" id="{77885585-D1A0-4544-A862-AEE58F7EB015}"/>
                </a:ext>
              </a:extLst>
            </p:cNvPr>
            <p:cNvSpPr/>
            <p:nvPr/>
          </p:nvSpPr>
          <p:spPr>
            <a:xfrm>
              <a:off x="36518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8" name="Freeform: Shape 5977">
              <a:extLst>
                <a:ext uri="{FF2B5EF4-FFF2-40B4-BE49-F238E27FC236}">
                  <a16:creationId xmlns:a16="http://schemas.microsoft.com/office/drawing/2014/main" id="{CF6E2310-74D7-425E-B643-B62727ED194D}"/>
                </a:ext>
              </a:extLst>
            </p:cNvPr>
            <p:cNvSpPr/>
            <p:nvPr/>
          </p:nvSpPr>
          <p:spPr>
            <a:xfrm>
              <a:off x="36518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9" name="Freeform: Shape 5978">
              <a:extLst>
                <a:ext uri="{FF2B5EF4-FFF2-40B4-BE49-F238E27FC236}">
                  <a16:creationId xmlns:a16="http://schemas.microsoft.com/office/drawing/2014/main" id="{498C417F-1958-4169-BAB1-955A21BE5627}"/>
                </a:ext>
              </a:extLst>
            </p:cNvPr>
            <p:cNvSpPr/>
            <p:nvPr/>
          </p:nvSpPr>
          <p:spPr>
            <a:xfrm>
              <a:off x="36518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0" name="Freeform: Shape 5979">
              <a:extLst>
                <a:ext uri="{FF2B5EF4-FFF2-40B4-BE49-F238E27FC236}">
                  <a16:creationId xmlns:a16="http://schemas.microsoft.com/office/drawing/2014/main" id="{CF0EDDED-A0DD-4295-BEC9-9B19411C0698}"/>
                </a:ext>
              </a:extLst>
            </p:cNvPr>
            <p:cNvSpPr/>
            <p:nvPr/>
          </p:nvSpPr>
          <p:spPr>
            <a:xfrm>
              <a:off x="36518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1" name="Freeform: Shape 5980">
              <a:extLst>
                <a:ext uri="{FF2B5EF4-FFF2-40B4-BE49-F238E27FC236}">
                  <a16:creationId xmlns:a16="http://schemas.microsoft.com/office/drawing/2014/main" id="{209DD470-9581-4640-9160-1BF9781E1C74}"/>
                </a:ext>
              </a:extLst>
            </p:cNvPr>
            <p:cNvSpPr/>
            <p:nvPr/>
          </p:nvSpPr>
          <p:spPr>
            <a:xfrm>
              <a:off x="36518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2" name="Freeform: Shape 5981">
              <a:extLst>
                <a:ext uri="{FF2B5EF4-FFF2-40B4-BE49-F238E27FC236}">
                  <a16:creationId xmlns:a16="http://schemas.microsoft.com/office/drawing/2014/main" id="{6739A600-31C4-4D24-BBB0-C263BBD6B0E2}"/>
                </a:ext>
              </a:extLst>
            </p:cNvPr>
            <p:cNvSpPr/>
            <p:nvPr/>
          </p:nvSpPr>
          <p:spPr>
            <a:xfrm>
              <a:off x="36518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3" name="Freeform: Shape 5982">
              <a:extLst>
                <a:ext uri="{FF2B5EF4-FFF2-40B4-BE49-F238E27FC236}">
                  <a16:creationId xmlns:a16="http://schemas.microsoft.com/office/drawing/2014/main" id="{2995047B-FAD2-42C0-98EF-A8FADEA4D65C}"/>
                </a:ext>
              </a:extLst>
            </p:cNvPr>
            <p:cNvSpPr/>
            <p:nvPr/>
          </p:nvSpPr>
          <p:spPr>
            <a:xfrm>
              <a:off x="36518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4" name="Freeform: Shape 5983">
              <a:extLst>
                <a:ext uri="{FF2B5EF4-FFF2-40B4-BE49-F238E27FC236}">
                  <a16:creationId xmlns:a16="http://schemas.microsoft.com/office/drawing/2014/main" id="{7C986BFD-EA14-4835-88A0-1F768037284B}"/>
                </a:ext>
              </a:extLst>
            </p:cNvPr>
            <p:cNvSpPr/>
            <p:nvPr/>
          </p:nvSpPr>
          <p:spPr>
            <a:xfrm>
              <a:off x="36518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5" name="Freeform: Shape 5984">
              <a:extLst>
                <a:ext uri="{FF2B5EF4-FFF2-40B4-BE49-F238E27FC236}">
                  <a16:creationId xmlns:a16="http://schemas.microsoft.com/office/drawing/2014/main" id="{F79454DB-B2E5-46F3-A7FE-0E7E3367E1C7}"/>
                </a:ext>
              </a:extLst>
            </p:cNvPr>
            <p:cNvSpPr/>
            <p:nvPr/>
          </p:nvSpPr>
          <p:spPr>
            <a:xfrm>
              <a:off x="36518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6" name="Freeform: Shape 5985">
              <a:extLst>
                <a:ext uri="{FF2B5EF4-FFF2-40B4-BE49-F238E27FC236}">
                  <a16:creationId xmlns:a16="http://schemas.microsoft.com/office/drawing/2014/main" id="{71EEE379-79D8-4744-8073-C932D92A4A22}"/>
                </a:ext>
              </a:extLst>
            </p:cNvPr>
            <p:cNvSpPr/>
            <p:nvPr/>
          </p:nvSpPr>
          <p:spPr>
            <a:xfrm>
              <a:off x="36518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7" name="Freeform: Shape 5986">
              <a:extLst>
                <a:ext uri="{FF2B5EF4-FFF2-40B4-BE49-F238E27FC236}">
                  <a16:creationId xmlns:a16="http://schemas.microsoft.com/office/drawing/2014/main" id="{B83D053F-E47F-4321-9EB7-26659FCB0366}"/>
                </a:ext>
              </a:extLst>
            </p:cNvPr>
            <p:cNvSpPr/>
            <p:nvPr/>
          </p:nvSpPr>
          <p:spPr>
            <a:xfrm>
              <a:off x="36518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8" name="Freeform: Shape 5987">
              <a:extLst>
                <a:ext uri="{FF2B5EF4-FFF2-40B4-BE49-F238E27FC236}">
                  <a16:creationId xmlns:a16="http://schemas.microsoft.com/office/drawing/2014/main" id="{28BBD486-6442-4D33-8A54-E1FB913E45FB}"/>
                </a:ext>
              </a:extLst>
            </p:cNvPr>
            <p:cNvSpPr/>
            <p:nvPr/>
          </p:nvSpPr>
          <p:spPr>
            <a:xfrm>
              <a:off x="36518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9" name="Freeform: Shape 5988">
              <a:extLst>
                <a:ext uri="{FF2B5EF4-FFF2-40B4-BE49-F238E27FC236}">
                  <a16:creationId xmlns:a16="http://schemas.microsoft.com/office/drawing/2014/main" id="{D3E76589-D134-4019-B5F1-7565740EA4A3}"/>
                </a:ext>
              </a:extLst>
            </p:cNvPr>
            <p:cNvSpPr/>
            <p:nvPr/>
          </p:nvSpPr>
          <p:spPr>
            <a:xfrm>
              <a:off x="36518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0" name="Freeform: Shape 5989">
              <a:extLst>
                <a:ext uri="{FF2B5EF4-FFF2-40B4-BE49-F238E27FC236}">
                  <a16:creationId xmlns:a16="http://schemas.microsoft.com/office/drawing/2014/main" id="{46C4DB14-AA4B-4449-AD1B-38FEE1D52B7D}"/>
                </a:ext>
              </a:extLst>
            </p:cNvPr>
            <p:cNvSpPr/>
            <p:nvPr/>
          </p:nvSpPr>
          <p:spPr>
            <a:xfrm>
              <a:off x="38804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1" name="Freeform: Shape 5990">
              <a:extLst>
                <a:ext uri="{FF2B5EF4-FFF2-40B4-BE49-F238E27FC236}">
                  <a16:creationId xmlns:a16="http://schemas.microsoft.com/office/drawing/2014/main" id="{EDE17457-F98A-4921-8151-A75197C2376C}"/>
                </a:ext>
              </a:extLst>
            </p:cNvPr>
            <p:cNvSpPr/>
            <p:nvPr/>
          </p:nvSpPr>
          <p:spPr>
            <a:xfrm>
              <a:off x="38804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2" name="Freeform: Shape 5991">
              <a:extLst>
                <a:ext uri="{FF2B5EF4-FFF2-40B4-BE49-F238E27FC236}">
                  <a16:creationId xmlns:a16="http://schemas.microsoft.com/office/drawing/2014/main" id="{B50357F7-C300-4C3D-8CF8-29D2AC2E4972}"/>
                </a:ext>
              </a:extLst>
            </p:cNvPr>
            <p:cNvSpPr/>
            <p:nvPr/>
          </p:nvSpPr>
          <p:spPr>
            <a:xfrm>
              <a:off x="38804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3" name="Freeform: Shape 5992">
              <a:extLst>
                <a:ext uri="{FF2B5EF4-FFF2-40B4-BE49-F238E27FC236}">
                  <a16:creationId xmlns:a16="http://schemas.microsoft.com/office/drawing/2014/main" id="{FD82C2C1-6289-4B8F-BEF9-141DC9B40F51}"/>
                </a:ext>
              </a:extLst>
            </p:cNvPr>
            <p:cNvSpPr/>
            <p:nvPr/>
          </p:nvSpPr>
          <p:spPr>
            <a:xfrm>
              <a:off x="38804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4" name="Freeform: Shape 5993">
              <a:extLst>
                <a:ext uri="{FF2B5EF4-FFF2-40B4-BE49-F238E27FC236}">
                  <a16:creationId xmlns:a16="http://schemas.microsoft.com/office/drawing/2014/main" id="{4CD766B5-0EF5-4C28-812D-B82DC8B72A91}"/>
                </a:ext>
              </a:extLst>
            </p:cNvPr>
            <p:cNvSpPr/>
            <p:nvPr/>
          </p:nvSpPr>
          <p:spPr>
            <a:xfrm>
              <a:off x="38804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5" name="Freeform: Shape 5994">
              <a:extLst>
                <a:ext uri="{FF2B5EF4-FFF2-40B4-BE49-F238E27FC236}">
                  <a16:creationId xmlns:a16="http://schemas.microsoft.com/office/drawing/2014/main" id="{1B4F53F5-5BC0-44DB-92D7-28A794FD4716}"/>
                </a:ext>
              </a:extLst>
            </p:cNvPr>
            <p:cNvSpPr/>
            <p:nvPr/>
          </p:nvSpPr>
          <p:spPr>
            <a:xfrm>
              <a:off x="38804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6" name="Freeform: Shape 5995">
              <a:extLst>
                <a:ext uri="{FF2B5EF4-FFF2-40B4-BE49-F238E27FC236}">
                  <a16:creationId xmlns:a16="http://schemas.microsoft.com/office/drawing/2014/main" id="{7B180F5D-D851-42E2-8F16-BB9B60E990F3}"/>
                </a:ext>
              </a:extLst>
            </p:cNvPr>
            <p:cNvSpPr/>
            <p:nvPr/>
          </p:nvSpPr>
          <p:spPr>
            <a:xfrm>
              <a:off x="38804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7" name="Freeform: Shape 5996">
              <a:extLst>
                <a:ext uri="{FF2B5EF4-FFF2-40B4-BE49-F238E27FC236}">
                  <a16:creationId xmlns:a16="http://schemas.microsoft.com/office/drawing/2014/main" id="{E4EDF181-2620-4D00-90E7-E1C04A80EF7C}"/>
                </a:ext>
              </a:extLst>
            </p:cNvPr>
            <p:cNvSpPr/>
            <p:nvPr/>
          </p:nvSpPr>
          <p:spPr>
            <a:xfrm>
              <a:off x="38804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8" name="Freeform: Shape 5997">
              <a:extLst>
                <a:ext uri="{FF2B5EF4-FFF2-40B4-BE49-F238E27FC236}">
                  <a16:creationId xmlns:a16="http://schemas.microsoft.com/office/drawing/2014/main" id="{E6B5CF8D-8D1F-4E67-B623-73E7FB0F2CEB}"/>
                </a:ext>
              </a:extLst>
            </p:cNvPr>
            <p:cNvSpPr/>
            <p:nvPr/>
          </p:nvSpPr>
          <p:spPr>
            <a:xfrm>
              <a:off x="38804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9" name="Freeform: Shape 5998">
              <a:extLst>
                <a:ext uri="{FF2B5EF4-FFF2-40B4-BE49-F238E27FC236}">
                  <a16:creationId xmlns:a16="http://schemas.microsoft.com/office/drawing/2014/main" id="{E6675537-D347-4049-ABFD-782909C6446E}"/>
                </a:ext>
              </a:extLst>
            </p:cNvPr>
            <p:cNvSpPr/>
            <p:nvPr/>
          </p:nvSpPr>
          <p:spPr>
            <a:xfrm>
              <a:off x="38804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0" name="Freeform: Shape 5999">
              <a:extLst>
                <a:ext uri="{FF2B5EF4-FFF2-40B4-BE49-F238E27FC236}">
                  <a16:creationId xmlns:a16="http://schemas.microsoft.com/office/drawing/2014/main" id="{F830BA63-07D7-425E-B7AC-6F27E906F76F}"/>
                </a:ext>
              </a:extLst>
            </p:cNvPr>
            <p:cNvSpPr/>
            <p:nvPr/>
          </p:nvSpPr>
          <p:spPr>
            <a:xfrm>
              <a:off x="38804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1" name="Freeform: Shape 6000">
              <a:extLst>
                <a:ext uri="{FF2B5EF4-FFF2-40B4-BE49-F238E27FC236}">
                  <a16:creationId xmlns:a16="http://schemas.microsoft.com/office/drawing/2014/main" id="{DFA12593-0EC3-4FA3-BC1D-3D5A8E7CF06D}"/>
                </a:ext>
              </a:extLst>
            </p:cNvPr>
            <p:cNvSpPr/>
            <p:nvPr/>
          </p:nvSpPr>
          <p:spPr>
            <a:xfrm>
              <a:off x="38804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2" name="Freeform: Shape 6001">
              <a:extLst>
                <a:ext uri="{FF2B5EF4-FFF2-40B4-BE49-F238E27FC236}">
                  <a16:creationId xmlns:a16="http://schemas.microsoft.com/office/drawing/2014/main" id="{DAAD741C-ADA2-490A-93AA-DDB068427DA8}"/>
                </a:ext>
              </a:extLst>
            </p:cNvPr>
            <p:cNvSpPr/>
            <p:nvPr/>
          </p:nvSpPr>
          <p:spPr>
            <a:xfrm>
              <a:off x="38804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3" name="Freeform: Shape 6002">
              <a:extLst>
                <a:ext uri="{FF2B5EF4-FFF2-40B4-BE49-F238E27FC236}">
                  <a16:creationId xmlns:a16="http://schemas.microsoft.com/office/drawing/2014/main" id="{06E3DA45-0D69-414C-846B-CFF47C691231}"/>
                </a:ext>
              </a:extLst>
            </p:cNvPr>
            <p:cNvSpPr/>
            <p:nvPr/>
          </p:nvSpPr>
          <p:spPr>
            <a:xfrm>
              <a:off x="38804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4" name="Freeform: Shape 6003">
              <a:extLst>
                <a:ext uri="{FF2B5EF4-FFF2-40B4-BE49-F238E27FC236}">
                  <a16:creationId xmlns:a16="http://schemas.microsoft.com/office/drawing/2014/main" id="{CAAE99D2-469E-4515-AE85-FEA7A84C1E02}"/>
                </a:ext>
              </a:extLst>
            </p:cNvPr>
            <p:cNvSpPr/>
            <p:nvPr/>
          </p:nvSpPr>
          <p:spPr>
            <a:xfrm>
              <a:off x="38804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5" name="Freeform: Shape 6004">
              <a:extLst>
                <a:ext uri="{FF2B5EF4-FFF2-40B4-BE49-F238E27FC236}">
                  <a16:creationId xmlns:a16="http://schemas.microsoft.com/office/drawing/2014/main" id="{8F6FC716-5594-41D8-ACEE-4C761782B448}"/>
                </a:ext>
              </a:extLst>
            </p:cNvPr>
            <p:cNvSpPr/>
            <p:nvPr/>
          </p:nvSpPr>
          <p:spPr>
            <a:xfrm>
              <a:off x="38804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6" name="Freeform: Shape 6005">
              <a:extLst>
                <a:ext uri="{FF2B5EF4-FFF2-40B4-BE49-F238E27FC236}">
                  <a16:creationId xmlns:a16="http://schemas.microsoft.com/office/drawing/2014/main" id="{011A2A50-AF2F-45ED-A729-C8788957B0F8}"/>
                </a:ext>
              </a:extLst>
            </p:cNvPr>
            <p:cNvSpPr/>
            <p:nvPr/>
          </p:nvSpPr>
          <p:spPr>
            <a:xfrm>
              <a:off x="38804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7" name="Freeform: Shape 6006">
              <a:extLst>
                <a:ext uri="{FF2B5EF4-FFF2-40B4-BE49-F238E27FC236}">
                  <a16:creationId xmlns:a16="http://schemas.microsoft.com/office/drawing/2014/main" id="{C705D36C-FF7B-4CA7-B1C5-351109B11D7B}"/>
                </a:ext>
              </a:extLst>
            </p:cNvPr>
            <p:cNvSpPr/>
            <p:nvPr/>
          </p:nvSpPr>
          <p:spPr>
            <a:xfrm>
              <a:off x="38804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8" name="Freeform: Shape 6007">
              <a:extLst>
                <a:ext uri="{FF2B5EF4-FFF2-40B4-BE49-F238E27FC236}">
                  <a16:creationId xmlns:a16="http://schemas.microsoft.com/office/drawing/2014/main" id="{AEC04688-FED0-4479-B5DB-D7B27BD4B4D7}"/>
                </a:ext>
              </a:extLst>
            </p:cNvPr>
            <p:cNvSpPr/>
            <p:nvPr/>
          </p:nvSpPr>
          <p:spPr>
            <a:xfrm>
              <a:off x="38804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9" name="Freeform: Shape 6008">
              <a:extLst>
                <a:ext uri="{FF2B5EF4-FFF2-40B4-BE49-F238E27FC236}">
                  <a16:creationId xmlns:a16="http://schemas.microsoft.com/office/drawing/2014/main" id="{5ECC4A12-7C32-43DA-8B33-D3828B4D1BB9}"/>
                </a:ext>
              </a:extLst>
            </p:cNvPr>
            <p:cNvSpPr/>
            <p:nvPr/>
          </p:nvSpPr>
          <p:spPr>
            <a:xfrm>
              <a:off x="38804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0" name="Freeform: Shape 6009">
              <a:extLst>
                <a:ext uri="{FF2B5EF4-FFF2-40B4-BE49-F238E27FC236}">
                  <a16:creationId xmlns:a16="http://schemas.microsoft.com/office/drawing/2014/main" id="{436E7194-9E49-40B2-A317-85D63CF3D5B9}"/>
                </a:ext>
              </a:extLst>
            </p:cNvPr>
            <p:cNvSpPr/>
            <p:nvPr/>
          </p:nvSpPr>
          <p:spPr>
            <a:xfrm>
              <a:off x="38804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1" name="Freeform: Shape 6010">
              <a:extLst>
                <a:ext uri="{FF2B5EF4-FFF2-40B4-BE49-F238E27FC236}">
                  <a16:creationId xmlns:a16="http://schemas.microsoft.com/office/drawing/2014/main" id="{868C0E70-E8C3-403B-BF1B-BA065025F085}"/>
                </a:ext>
              </a:extLst>
            </p:cNvPr>
            <p:cNvSpPr/>
            <p:nvPr/>
          </p:nvSpPr>
          <p:spPr>
            <a:xfrm>
              <a:off x="38804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2" name="Freeform: Shape 6011">
              <a:extLst>
                <a:ext uri="{FF2B5EF4-FFF2-40B4-BE49-F238E27FC236}">
                  <a16:creationId xmlns:a16="http://schemas.microsoft.com/office/drawing/2014/main" id="{51633A67-3D1E-4DBA-866C-89E6589C781E}"/>
                </a:ext>
              </a:extLst>
            </p:cNvPr>
            <p:cNvSpPr/>
            <p:nvPr/>
          </p:nvSpPr>
          <p:spPr>
            <a:xfrm>
              <a:off x="38804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3" name="Freeform: Shape 6012">
              <a:extLst>
                <a:ext uri="{FF2B5EF4-FFF2-40B4-BE49-F238E27FC236}">
                  <a16:creationId xmlns:a16="http://schemas.microsoft.com/office/drawing/2014/main" id="{E6B07075-160C-4CE3-8FA5-DAC3BFD4BDB6}"/>
                </a:ext>
              </a:extLst>
            </p:cNvPr>
            <p:cNvSpPr/>
            <p:nvPr/>
          </p:nvSpPr>
          <p:spPr>
            <a:xfrm>
              <a:off x="38804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4" name="Freeform: Shape 6013">
              <a:extLst>
                <a:ext uri="{FF2B5EF4-FFF2-40B4-BE49-F238E27FC236}">
                  <a16:creationId xmlns:a16="http://schemas.microsoft.com/office/drawing/2014/main" id="{59320E79-EEFE-4149-90F6-74AA31984415}"/>
                </a:ext>
              </a:extLst>
            </p:cNvPr>
            <p:cNvSpPr/>
            <p:nvPr/>
          </p:nvSpPr>
          <p:spPr>
            <a:xfrm>
              <a:off x="38804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5" name="Freeform: Shape 6014">
              <a:extLst>
                <a:ext uri="{FF2B5EF4-FFF2-40B4-BE49-F238E27FC236}">
                  <a16:creationId xmlns:a16="http://schemas.microsoft.com/office/drawing/2014/main" id="{904A9CC0-ABA4-41DC-8781-80EF8D051962}"/>
                </a:ext>
              </a:extLst>
            </p:cNvPr>
            <p:cNvSpPr/>
            <p:nvPr/>
          </p:nvSpPr>
          <p:spPr>
            <a:xfrm>
              <a:off x="38804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6" name="Freeform: Shape 6015">
              <a:extLst>
                <a:ext uri="{FF2B5EF4-FFF2-40B4-BE49-F238E27FC236}">
                  <a16:creationId xmlns:a16="http://schemas.microsoft.com/office/drawing/2014/main" id="{301D505B-BDD1-4A63-80D3-60E8D5CFB985}"/>
                </a:ext>
              </a:extLst>
            </p:cNvPr>
            <p:cNvSpPr/>
            <p:nvPr/>
          </p:nvSpPr>
          <p:spPr>
            <a:xfrm>
              <a:off x="38804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7" name="Freeform: Shape 6016">
              <a:extLst>
                <a:ext uri="{FF2B5EF4-FFF2-40B4-BE49-F238E27FC236}">
                  <a16:creationId xmlns:a16="http://schemas.microsoft.com/office/drawing/2014/main" id="{95BB33A7-6642-4DBD-80B0-38A7D69411A1}"/>
                </a:ext>
              </a:extLst>
            </p:cNvPr>
            <p:cNvSpPr/>
            <p:nvPr/>
          </p:nvSpPr>
          <p:spPr>
            <a:xfrm>
              <a:off x="38804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8" name="Freeform: Shape 6017">
              <a:extLst>
                <a:ext uri="{FF2B5EF4-FFF2-40B4-BE49-F238E27FC236}">
                  <a16:creationId xmlns:a16="http://schemas.microsoft.com/office/drawing/2014/main" id="{FDD5B02F-6707-4C6C-8AD2-B001FDACA9E6}"/>
                </a:ext>
              </a:extLst>
            </p:cNvPr>
            <p:cNvSpPr/>
            <p:nvPr/>
          </p:nvSpPr>
          <p:spPr>
            <a:xfrm>
              <a:off x="38804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9" name="Freeform: Shape 6018">
              <a:extLst>
                <a:ext uri="{FF2B5EF4-FFF2-40B4-BE49-F238E27FC236}">
                  <a16:creationId xmlns:a16="http://schemas.microsoft.com/office/drawing/2014/main" id="{F49A5124-E2E4-40D1-A3F4-B04FB58C9703}"/>
                </a:ext>
              </a:extLst>
            </p:cNvPr>
            <p:cNvSpPr/>
            <p:nvPr/>
          </p:nvSpPr>
          <p:spPr>
            <a:xfrm>
              <a:off x="38804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0" name="Freeform: Shape 6019">
              <a:extLst>
                <a:ext uri="{FF2B5EF4-FFF2-40B4-BE49-F238E27FC236}">
                  <a16:creationId xmlns:a16="http://schemas.microsoft.com/office/drawing/2014/main" id="{B1506F4F-65B5-4C33-AB91-AB0EA47D40EA}"/>
                </a:ext>
              </a:extLst>
            </p:cNvPr>
            <p:cNvSpPr/>
            <p:nvPr/>
          </p:nvSpPr>
          <p:spPr>
            <a:xfrm>
              <a:off x="41089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1" name="Freeform: Shape 6020">
              <a:extLst>
                <a:ext uri="{FF2B5EF4-FFF2-40B4-BE49-F238E27FC236}">
                  <a16:creationId xmlns:a16="http://schemas.microsoft.com/office/drawing/2014/main" id="{B3482A48-D135-4C83-894B-E234B4238434}"/>
                </a:ext>
              </a:extLst>
            </p:cNvPr>
            <p:cNvSpPr/>
            <p:nvPr/>
          </p:nvSpPr>
          <p:spPr>
            <a:xfrm>
              <a:off x="41089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2" name="Freeform: Shape 6021">
              <a:extLst>
                <a:ext uri="{FF2B5EF4-FFF2-40B4-BE49-F238E27FC236}">
                  <a16:creationId xmlns:a16="http://schemas.microsoft.com/office/drawing/2014/main" id="{917F7AC1-F35E-4220-82A8-ECC7DC42EEBD}"/>
                </a:ext>
              </a:extLst>
            </p:cNvPr>
            <p:cNvSpPr/>
            <p:nvPr/>
          </p:nvSpPr>
          <p:spPr>
            <a:xfrm>
              <a:off x="41089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3" name="Freeform: Shape 6022">
              <a:extLst>
                <a:ext uri="{FF2B5EF4-FFF2-40B4-BE49-F238E27FC236}">
                  <a16:creationId xmlns:a16="http://schemas.microsoft.com/office/drawing/2014/main" id="{E54E8103-5A7E-47BF-8A83-11ED4CB65560}"/>
                </a:ext>
              </a:extLst>
            </p:cNvPr>
            <p:cNvSpPr/>
            <p:nvPr/>
          </p:nvSpPr>
          <p:spPr>
            <a:xfrm>
              <a:off x="41089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4" name="Freeform: Shape 6023">
              <a:extLst>
                <a:ext uri="{FF2B5EF4-FFF2-40B4-BE49-F238E27FC236}">
                  <a16:creationId xmlns:a16="http://schemas.microsoft.com/office/drawing/2014/main" id="{22C277E1-EF22-4F1E-983D-84ADCA51D4B5}"/>
                </a:ext>
              </a:extLst>
            </p:cNvPr>
            <p:cNvSpPr/>
            <p:nvPr/>
          </p:nvSpPr>
          <p:spPr>
            <a:xfrm>
              <a:off x="41089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5" name="Freeform: Shape 6024">
              <a:extLst>
                <a:ext uri="{FF2B5EF4-FFF2-40B4-BE49-F238E27FC236}">
                  <a16:creationId xmlns:a16="http://schemas.microsoft.com/office/drawing/2014/main" id="{F010CCC0-42EE-4BE0-B07E-CDEAA178D47F}"/>
                </a:ext>
              </a:extLst>
            </p:cNvPr>
            <p:cNvSpPr/>
            <p:nvPr/>
          </p:nvSpPr>
          <p:spPr>
            <a:xfrm>
              <a:off x="41089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6" name="Freeform: Shape 6025">
              <a:extLst>
                <a:ext uri="{FF2B5EF4-FFF2-40B4-BE49-F238E27FC236}">
                  <a16:creationId xmlns:a16="http://schemas.microsoft.com/office/drawing/2014/main" id="{52C49A26-8F02-44C0-95CD-82B642FA4D34}"/>
                </a:ext>
              </a:extLst>
            </p:cNvPr>
            <p:cNvSpPr/>
            <p:nvPr/>
          </p:nvSpPr>
          <p:spPr>
            <a:xfrm>
              <a:off x="41089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7" name="Freeform: Shape 6026">
              <a:extLst>
                <a:ext uri="{FF2B5EF4-FFF2-40B4-BE49-F238E27FC236}">
                  <a16:creationId xmlns:a16="http://schemas.microsoft.com/office/drawing/2014/main" id="{1F4CE75D-995E-463E-BB37-02CBD1D23FBD}"/>
                </a:ext>
              </a:extLst>
            </p:cNvPr>
            <p:cNvSpPr/>
            <p:nvPr/>
          </p:nvSpPr>
          <p:spPr>
            <a:xfrm>
              <a:off x="41089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8" name="Freeform: Shape 6027">
              <a:extLst>
                <a:ext uri="{FF2B5EF4-FFF2-40B4-BE49-F238E27FC236}">
                  <a16:creationId xmlns:a16="http://schemas.microsoft.com/office/drawing/2014/main" id="{058CC4DC-5A8E-495B-B7A3-EA28EF496125}"/>
                </a:ext>
              </a:extLst>
            </p:cNvPr>
            <p:cNvSpPr/>
            <p:nvPr/>
          </p:nvSpPr>
          <p:spPr>
            <a:xfrm>
              <a:off x="41089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9" name="Freeform: Shape 6028">
              <a:extLst>
                <a:ext uri="{FF2B5EF4-FFF2-40B4-BE49-F238E27FC236}">
                  <a16:creationId xmlns:a16="http://schemas.microsoft.com/office/drawing/2014/main" id="{77D2254F-51B0-4DE9-BA87-1B8CB8245DBA}"/>
                </a:ext>
              </a:extLst>
            </p:cNvPr>
            <p:cNvSpPr/>
            <p:nvPr/>
          </p:nvSpPr>
          <p:spPr>
            <a:xfrm>
              <a:off x="41089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0" name="Freeform: Shape 6029">
              <a:extLst>
                <a:ext uri="{FF2B5EF4-FFF2-40B4-BE49-F238E27FC236}">
                  <a16:creationId xmlns:a16="http://schemas.microsoft.com/office/drawing/2014/main" id="{7C5047FF-53AF-4A0E-BE26-378F1ACDC31B}"/>
                </a:ext>
              </a:extLst>
            </p:cNvPr>
            <p:cNvSpPr/>
            <p:nvPr/>
          </p:nvSpPr>
          <p:spPr>
            <a:xfrm>
              <a:off x="41089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1" name="Freeform: Shape 6030">
              <a:extLst>
                <a:ext uri="{FF2B5EF4-FFF2-40B4-BE49-F238E27FC236}">
                  <a16:creationId xmlns:a16="http://schemas.microsoft.com/office/drawing/2014/main" id="{3146A6D6-746B-4B84-9FC0-8847A3DB4382}"/>
                </a:ext>
              </a:extLst>
            </p:cNvPr>
            <p:cNvSpPr/>
            <p:nvPr/>
          </p:nvSpPr>
          <p:spPr>
            <a:xfrm>
              <a:off x="41089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2" name="Freeform: Shape 6031">
              <a:extLst>
                <a:ext uri="{FF2B5EF4-FFF2-40B4-BE49-F238E27FC236}">
                  <a16:creationId xmlns:a16="http://schemas.microsoft.com/office/drawing/2014/main" id="{020F7992-9723-42D5-9826-E7A9E5756480}"/>
                </a:ext>
              </a:extLst>
            </p:cNvPr>
            <p:cNvSpPr/>
            <p:nvPr/>
          </p:nvSpPr>
          <p:spPr>
            <a:xfrm>
              <a:off x="41089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3" name="Freeform: Shape 6032">
              <a:extLst>
                <a:ext uri="{FF2B5EF4-FFF2-40B4-BE49-F238E27FC236}">
                  <a16:creationId xmlns:a16="http://schemas.microsoft.com/office/drawing/2014/main" id="{C3666B82-D5B1-469D-A72E-1C3B84BFDD88}"/>
                </a:ext>
              </a:extLst>
            </p:cNvPr>
            <p:cNvSpPr/>
            <p:nvPr/>
          </p:nvSpPr>
          <p:spPr>
            <a:xfrm>
              <a:off x="41089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4" name="Freeform: Shape 6033">
              <a:extLst>
                <a:ext uri="{FF2B5EF4-FFF2-40B4-BE49-F238E27FC236}">
                  <a16:creationId xmlns:a16="http://schemas.microsoft.com/office/drawing/2014/main" id="{B0D106FA-DC74-4515-B732-08AF90897F84}"/>
                </a:ext>
              </a:extLst>
            </p:cNvPr>
            <p:cNvSpPr/>
            <p:nvPr/>
          </p:nvSpPr>
          <p:spPr>
            <a:xfrm>
              <a:off x="41089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5" name="Freeform: Shape 6034">
              <a:extLst>
                <a:ext uri="{FF2B5EF4-FFF2-40B4-BE49-F238E27FC236}">
                  <a16:creationId xmlns:a16="http://schemas.microsoft.com/office/drawing/2014/main" id="{CA42F448-B9D5-4E70-9C39-3B9FD644B8EF}"/>
                </a:ext>
              </a:extLst>
            </p:cNvPr>
            <p:cNvSpPr/>
            <p:nvPr/>
          </p:nvSpPr>
          <p:spPr>
            <a:xfrm>
              <a:off x="41089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6" name="Freeform: Shape 6035">
              <a:extLst>
                <a:ext uri="{FF2B5EF4-FFF2-40B4-BE49-F238E27FC236}">
                  <a16:creationId xmlns:a16="http://schemas.microsoft.com/office/drawing/2014/main" id="{34CC7F24-1E7D-4358-9333-D140B23F2EB4}"/>
                </a:ext>
              </a:extLst>
            </p:cNvPr>
            <p:cNvSpPr/>
            <p:nvPr/>
          </p:nvSpPr>
          <p:spPr>
            <a:xfrm>
              <a:off x="41089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7" name="Freeform: Shape 6036">
              <a:extLst>
                <a:ext uri="{FF2B5EF4-FFF2-40B4-BE49-F238E27FC236}">
                  <a16:creationId xmlns:a16="http://schemas.microsoft.com/office/drawing/2014/main" id="{1DE6BCA6-2F1C-4F2A-97FB-93B6AB6E5187}"/>
                </a:ext>
              </a:extLst>
            </p:cNvPr>
            <p:cNvSpPr/>
            <p:nvPr/>
          </p:nvSpPr>
          <p:spPr>
            <a:xfrm>
              <a:off x="41089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8" name="Freeform: Shape 6037">
              <a:extLst>
                <a:ext uri="{FF2B5EF4-FFF2-40B4-BE49-F238E27FC236}">
                  <a16:creationId xmlns:a16="http://schemas.microsoft.com/office/drawing/2014/main" id="{A2E4E496-63C4-48D6-A558-5F0C0268EB9E}"/>
                </a:ext>
              </a:extLst>
            </p:cNvPr>
            <p:cNvSpPr/>
            <p:nvPr/>
          </p:nvSpPr>
          <p:spPr>
            <a:xfrm>
              <a:off x="41089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9" name="Freeform: Shape 6038">
              <a:extLst>
                <a:ext uri="{FF2B5EF4-FFF2-40B4-BE49-F238E27FC236}">
                  <a16:creationId xmlns:a16="http://schemas.microsoft.com/office/drawing/2014/main" id="{C9426F5F-4F8F-4DD1-AE03-0843866AC220}"/>
                </a:ext>
              </a:extLst>
            </p:cNvPr>
            <p:cNvSpPr/>
            <p:nvPr/>
          </p:nvSpPr>
          <p:spPr>
            <a:xfrm>
              <a:off x="41089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0" name="Freeform: Shape 6039">
              <a:extLst>
                <a:ext uri="{FF2B5EF4-FFF2-40B4-BE49-F238E27FC236}">
                  <a16:creationId xmlns:a16="http://schemas.microsoft.com/office/drawing/2014/main" id="{8061DD90-F4BC-42CA-AE05-55E80784C01C}"/>
                </a:ext>
              </a:extLst>
            </p:cNvPr>
            <p:cNvSpPr/>
            <p:nvPr/>
          </p:nvSpPr>
          <p:spPr>
            <a:xfrm>
              <a:off x="41089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1" name="Freeform: Shape 6040">
              <a:extLst>
                <a:ext uri="{FF2B5EF4-FFF2-40B4-BE49-F238E27FC236}">
                  <a16:creationId xmlns:a16="http://schemas.microsoft.com/office/drawing/2014/main" id="{06A74875-064A-4F8F-A482-7DB4CE861EF0}"/>
                </a:ext>
              </a:extLst>
            </p:cNvPr>
            <p:cNvSpPr/>
            <p:nvPr/>
          </p:nvSpPr>
          <p:spPr>
            <a:xfrm>
              <a:off x="41089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2" name="Freeform: Shape 6041">
              <a:extLst>
                <a:ext uri="{FF2B5EF4-FFF2-40B4-BE49-F238E27FC236}">
                  <a16:creationId xmlns:a16="http://schemas.microsoft.com/office/drawing/2014/main" id="{1409FA77-F4BA-4CD5-BB5A-D04BD9B826D9}"/>
                </a:ext>
              </a:extLst>
            </p:cNvPr>
            <p:cNvSpPr/>
            <p:nvPr/>
          </p:nvSpPr>
          <p:spPr>
            <a:xfrm>
              <a:off x="41089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3" name="Freeform: Shape 6042">
              <a:extLst>
                <a:ext uri="{FF2B5EF4-FFF2-40B4-BE49-F238E27FC236}">
                  <a16:creationId xmlns:a16="http://schemas.microsoft.com/office/drawing/2014/main" id="{ABFA6DAC-8329-4082-A31C-C17221D32254}"/>
                </a:ext>
              </a:extLst>
            </p:cNvPr>
            <p:cNvSpPr/>
            <p:nvPr/>
          </p:nvSpPr>
          <p:spPr>
            <a:xfrm>
              <a:off x="41089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4" name="Freeform: Shape 6043">
              <a:extLst>
                <a:ext uri="{FF2B5EF4-FFF2-40B4-BE49-F238E27FC236}">
                  <a16:creationId xmlns:a16="http://schemas.microsoft.com/office/drawing/2014/main" id="{86F6AD8D-0FD8-4637-A5EE-444CCAECE2D8}"/>
                </a:ext>
              </a:extLst>
            </p:cNvPr>
            <p:cNvSpPr/>
            <p:nvPr/>
          </p:nvSpPr>
          <p:spPr>
            <a:xfrm>
              <a:off x="41089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5" name="Freeform: Shape 6044">
              <a:extLst>
                <a:ext uri="{FF2B5EF4-FFF2-40B4-BE49-F238E27FC236}">
                  <a16:creationId xmlns:a16="http://schemas.microsoft.com/office/drawing/2014/main" id="{00804235-50C5-4994-A87C-50BAC6AE58B6}"/>
                </a:ext>
              </a:extLst>
            </p:cNvPr>
            <p:cNvSpPr/>
            <p:nvPr/>
          </p:nvSpPr>
          <p:spPr>
            <a:xfrm>
              <a:off x="41089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6" name="Freeform: Shape 6045">
              <a:extLst>
                <a:ext uri="{FF2B5EF4-FFF2-40B4-BE49-F238E27FC236}">
                  <a16:creationId xmlns:a16="http://schemas.microsoft.com/office/drawing/2014/main" id="{4409F8AA-F6CD-4FA1-8797-E51CC020FB75}"/>
                </a:ext>
              </a:extLst>
            </p:cNvPr>
            <p:cNvSpPr/>
            <p:nvPr/>
          </p:nvSpPr>
          <p:spPr>
            <a:xfrm>
              <a:off x="41089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7" name="Freeform: Shape 6046">
              <a:extLst>
                <a:ext uri="{FF2B5EF4-FFF2-40B4-BE49-F238E27FC236}">
                  <a16:creationId xmlns:a16="http://schemas.microsoft.com/office/drawing/2014/main" id="{D4017FF7-B11B-46D0-8CCA-DDF1A4756D5D}"/>
                </a:ext>
              </a:extLst>
            </p:cNvPr>
            <p:cNvSpPr/>
            <p:nvPr/>
          </p:nvSpPr>
          <p:spPr>
            <a:xfrm>
              <a:off x="41089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8" name="Freeform: Shape 6047">
              <a:extLst>
                <a:ext uri="{FF2B5EF4-FFF2-40B4-BE49-F238E27FC236}">
                  <a16:creationId xmlns:a16="http://schemas.microsoft.com/office/drawing/2014/main" id="{B1B5FFE6-A49B-4474-9B53-FDB410CAC9F9}"/>
                </a:ext>
              </a:extLst>
            </p:cNvPr>
            <p:cNvSpPr/>
            <p:nvPr/>
          </p:nvSpPr>
          <p:spPr>
            <a:xfrm>
              <a:off x="41089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9" name="Freeform: Shape 6048">
              <a:extLst>
                <a:ext uri="{FF2B5EF4-FFF2-40B4-BE49-F238E27FC236}">
                  <a16:creationId xmlns:a16="http://schemas.microsoft.com/office/drawing/2014/main" id="{FF8D7E41-9076-4B4F-AFEE-9D90FA1822BF}"/>
                </a:ext>
              </a:extLst>
            </p:cNvPr>
            <p:cNvSpPr/>
            <p:nvPr/>
          </p:nvSpPr>
          <p:spPr>
            <a:xfrm>
              <a:off x="41089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0" name="Freeform: Shape 6049">
              <a:extLst>
                <a:ext uri="{FF2B5EF4-FFF2-40B4-BE49-F238E27FC236}">
                  <a16:creationId xmlns:a16="http://schemas.microsoft.com/office/drawing/2014/main" id="{066386C8-6538-40D2-9022-5F66DCEA1206}"/>
                </a:ext>
              </a:extLst>
            </p:cNvPr>
            <p:cNvSpPr/>
            <p:nvPr/>
          </p:nvSpPr>
          <p:spPr>
            <a:xfrm>
              <a:off x="43375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1" name="Freeform: Shape 6050">
              <a:extLst>
                <a:ext uri="{FF2B5EF4-FFF2-40B4-BE49-F238E27FC236}">
                  <a16:creationId xmlns:a16="http://schemas.microsoft.com/office/drawing/2014/main" id="{F836C534-5DC6-458D-B113-FD3FF36E0D62}"/>
                </a:ext>
              </a:extLst>
            </p:cNvPr>
            <p:cNvSpPr/>
            <p:nvPr/>
          </p:nvSpPr>
          <p:spPr>
            <a:xfrm>
              <a:off x="43375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2" name="Freeform: Shape 6051">
              <a:extLst>
                <a:ext uri="{FF2B5EF4-FFF2-40B4-BE49-F238E27FC236}">
                  <a16:creationId xmlns:a16="http://schemas.microsoft.com/office/drawing/2014/main" id="{356234C3-E644-4B7D-B65C-C9B50A110CF5}"/>
                </a:ext>
              </a:extLst>
            </p:cNvPr>
            <p:cNvSpPr/>
            <p:nvPr/>
          </p:nvSpPr>
          <p:spPr>
            <a:xfrm>
              <a:off x="43375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3" name="Freeform: Shape 6052">
              <a:extLst>
                <a:ext uri="{FF2B5EF4-FFF2-40B4-BE49-F238E27FC236}">
                  <a16:creationId xmlns:a16="http://schemas.microsoft.com/office/drawing/2014/main" id="{AD2A006A-4909-42AF-8B3F-C81EFBC8A40D}"/>
                </a:ext>
              </a:extLst>
            </p:cNvPr>
            <p:cNvSpPr/>
            <p:nvPr/>
          </p:nvSpPr>
          <p:spPr>
            <a:xfrm>
              <a:off x="43375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4" name="Freeform: Shape 6053">
              <a:extLst>
                <a:ext uri="{FF2B5EF4-FFF2-40B4-BE49-F238E27FC236}">
                  <a16:creationId xmlns:a16="http://schemas.microsoft.com/office/drawing/2014/main" id="{658D97D9-879C-47A5-9C0B-8CE415590DF8}"/>
                </a:ext>
              </a:extLst>
            </p:cNvPr>
            <p:cNvSpPr/>
            <p:nvPr/>
          </p:nvSpPr>
          <p:spPr>
            <a:xfrm>
              <a:off x="43375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5" name="Freeform: Shape 6054">
              <a:extLst>
                <a:ext uri="{FF2B5EF4-FFF2-40B4-BE49-F238E27FC236}">
                  <a16:creationId xmlns:a16="http://schemas.microsoft.com/office/drawing/2014/main" id="{B0B8DCFE-1012-4190-B8BE-B407CF593397}"/>
                </a:ext>
              </a:extLst>
            </p:cNvPr>
            <p:cNvSpPr/>
            <p:nvPr/>
          </p:nvSpPr>
          <p:spPr>
            <a:xfrm>
              <a:off x="43375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6" name="Freeform: Shape 6055">
              <a:extLst>
                <a:ext uri="{FF2B5EF4-FFF2-40B4-BE49-F238E27FC236}">
                  <a16:creationId xmlns:a16="http://schemas.microsoft.com/office/drawing/2014/main" id="{99D1EFA9-2BE6-413F-ACC3-7E3DA961F4DC}"/>
                </a:ext>
              </a:extLst>
            </p:cNvPr>
            <p:cNvSpPr/>
            <p:nvPr/>
          </p:nvSpPr>
          <p:spPr>
            <a:xfrm>
              <a:off x="43375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7" name="Freeform: Shape 6056">
              <a:extLst>
                <a:ext uri="{FF2B5EF4-FFF2-40B4-BE49-F238E27FC236}">
                  <a16:creationId xmlns:a16="http://schemas.microsoft.com/office/drawing/2014/main" id="{36F5096A-AEC1-408C-95DC-3385608B7CFC}"/>
                </a:ext>
              </a:extLst>
            </p:cNvPr>
            <p:cNvSpPr/>
            <p:nvPr/>
          </p:nvSpPr>
          <p:spPr>
            <a:xfrm>
              <a:off x="43375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8" name="Freeform: Shape 6057">
              <a:extLst>
                <a:ext uri="{FF2B5EF4-FFF2-40B4-BE49-F238E27FC236}">
                  <a16:creationId xmlns:a16="http://schemas.microsoft.com/office/drawing/2014/main" id="{58481776-DA22-49C8-8487-B787DA6FF1B5}"/>
                </a:ext>
              </a:extLst>
            </p:cNvPr>
            <p:cNvSpPr/>
            <p:nvPr/>
          </p:nvSpPr>
          <p:spPr>
            <a:xfrm>
              <a:off x="43375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9" name="Freeform: Shape 6058">
              <a:extLst>
                <a:ext uri="{FF2B5EF4-FFF2-40B4-BE49-F238E27FC236}">
                  <a16:creationId xmlns:a16="http://schemas.microsoft.com/office/drawing/2014/main" id="{683F0AD1-3040-4A89-A371-C5FA439C0342}"/>
                </a:ext>
              </a:extLst>
            </p:cNvPr>
            <p:cNvSpPr/>
            <p:nvPr/>
          </p:nvSpPr>
          <p:spPr>
            <a:xfrm>
              <a:off x="43375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0" name="Freeform: Shape 6059">
              <a:extLst>
                <a:ext uri="{FF2B5EF4-FFF2-40B4-BE49-F238E27FC236}">
                  <a16:creationId xmlns:a16="http://schemas.microsoft.com/office/drawing/2014/main" id="{A13F4178-7CC3-4E50-948D-B96DC76293DC}"/>
                </a:ext>
              </a:extLst>
            </p:cNvPr>
            <p:cNvSpPr/>
            <p:nvPr/>
          </p:nvSpPr>
          <p:spPr>
            <a:xfrm>
              <a:off x="43375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1" name="Freeform: Shape 6060">
              <a:extLst>
                <a:ext uri="{FF2B5EF4-FFF2-40B4-BE49-F238E27FC236}">
                  <a16:creationId xmlns:a16="http://schemas.microsoft.com/office/drawing/2014/main" id="{88A443F8-FA9A-4A89-8C21-79B487EE3592}"/>
                </a:ext>
              </a:extLst>
            </p:cNvPr>
            <p:cNvSpPr/>
            <p:nvPr/>
          </p:nvSpPr>
          <p:spPr>
            <a:xfrm>
              <a:off x="43375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2" name="Freeform: Shape 6061">
              <a:extLst>
                <a:ext uri="{FF2B5EF4-FFF2-40B4-BE49-F238E27FC236}">
                  <a16:creationId xmlns:a16="http://schemas.microsoft.com/office/drawing/2014/main" id="{B91068BD-DC1A-4B91-95C7-1B2166CE395D}"/>
                </a:ext>
              </a:extLst>
            </p:cNvPr>
            <p:cNvSpPr/>
            <p:nvPr/>
          </p:nvSpPr>
          <p:spPr>
            <a:xfrm>
              <a:off x="43375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3" name="Freeform: Shape 6062">
              <a:extLst>
                <a:ext uri="{FF2B5EF4-FFF2-40B4-BE49-F238E27FC236}">
                  <a16:creationId xmlns:a16="http://schemas.microsoft.com/office/drawing/2014/main" id="{4D250723-D3FC-4AC4-830C-6345A048B2B2}"/>
                </a:ext>
              </a:extLst>
            </p:cNvPr>
            <p:cNvSpPr/>
            <p:nvPr/>
          </p:nvSpPr>
          <p:spPr>
            <a:xfrm>
              <a:off x="43375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4" name="Freeform: Shape 6063">
              <a:extLst>
                <a:ext uri="{FF2B5EF4-FFF2-40B4-BE49-F238E27FC236}">
                  <a16:creationId xmlns:a16="http://schemas.microsoft.com/office/drawing/2014/main" id="{D3A9919B-8346-4FF0-B513-81875A91B0CE}"/>
                </a:ext>
              </a:extLst>
            </p:cNvPr>
            <p:cNvSpPr/>
            <p:nvPr/>
          </p:nvSpPr>
          <p:spPr>
            <a:xfrm>
              <a:off x="43375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5" name="Freeform: Shape 6064">
              <a:extLst>
                <a:ext uri="{FF2B5EF4-FFF2-40B4-BE49-F238E27FC236}">
                  <a16:creationId xmlns:a16="http://schemas.microsoft.com/office/drawing/2014/main" id="{0F7A5F59-6CF5-4C9B-989E-CD4636ECC060}"/>
                </a:ext>
              </a:extLst>
            </p:cNvPr>
            <p:cNvSpPr/>
            <p:nvPr/>
          </p:nvSpPr>
          <p:spPr>
            <a:xfrm>
              <a:off x="43375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6" name="Freeform: Shape 6065">
              <a:extLst>
                <a:ext uri="{FF2B5EF4-FFF2-40B4-BE49-F238E27FC236}">
                  <a16:creationId xmlns:a16="http://schemas.microsoft.com/office/drawing/2014/main" id="{A8448B6F-39CF-4158-961B-6F88BFED111E}"/>
                </a:ext>
              </a:extLst>
            </p:cNvPr>
            <p:cNvSpPr/>
            <p:nvPr/>
          </p:nvSpPr>
          <p:spPr>
            <a:xfrm>
              <a:off x="43375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7" name="Freeform: Shape 6066">
              <a:extLst>
                <a:ext uri="{FF2B5EF4-FFF2-40B4-BE49-F238E27FC236}">
                  <a16:creationId xmlns:a16="http://schemas.microsoft.com/office/drawing/2014/main" id="{9C8BBD7C-BDD9-4639-8E4D-D18F942AD194}"/>
                </a:ext>
              </a:extLst>
            </p:cNvPr>
            <p:cNvSpPr/>
            <p:nvPr/>
          </p:nvSpPr>
          <p:spPr>
            <a:xfrm>
              <a:off x="43375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8" name="Freeform: Shape 6067">
              <a:extLst>
                <a:ext uri="{FF2B5EF4-FFF2-40B4-BE49-F238E27FC236}">
                  <a16:creationId xmlns:a16="http://schemas.microsoft.com/office/drawing/2014/main" id="{08D89A25-EB61-4428-B217-468CC4F0C898}"/>
                </a:ext>
              </a:extLst>
            </p:cNvPr>
            <p:cNvSpPr/>
            <p:nvPr/>
          </p:nvSpPr>
          <p:spPr>
            <a:xfrm>
              <a:off x="43375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9" name="Freeform: Shape 6068">
              <a:extLst>
                <a:ext uri="{FF2B5EF4-FFF2-40B4-BE49-F238E27FC236}">
                  <a16:creationId xmlns:a16="http://schemas.microsoft.com/office/drawing/2014/main" id="{08A9D972-65A6-46CB-915C-FD54E3AC72EE}"/>
                </a:ext>
              </a:extLst>
            </p:cNvPr>
            <p:cNvSpPr/>
            <p:nvPr/>
          </p:nvSpPr>
          <p:spPr>
            <a:xfrm>
              <a:off x="43375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0" name="Freeform: Shape 6069">
              <a:extLst>
                <a:ext uri="{FF2B5EF4-FFF2-40B4-BE49-F238E27FC236}">
                  <a16:creationId xmlns:a16="http://schemas.microsoft.com/office/drawing/2014/main" id="{6512F995-034A-4C76-82DF-91B28CFD2240}"/>
                </a:ext>
              </a:extLst>
            </p:cNvPr>
            <p:cNvSpPr/>
            <p:nvPr/>
          </p:nvSpPr>
          <p:spPr>
            <a:xfrm>
              <a:off x="43375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1" name="Freeform: Shape 6070">
              <a:extLst>
                <a:ext uri="{FF2B5EF4-FFF2-40B4-BE49-F238E27FC236}">
                  <a16:creationId xmlns:a16="http://schemas.microsoft.com/office/drawing/2014/main" id="{FF72184F-E73F-455D-987D-165ADCF126E9}"/>
                </a:ext>
              </a:extLst>
            </p:cNvPr>
            <p:cNvSpPr/>
            <p:nvPr/>
          </p:nvSpPr>
          <p:spPr>
            <a:xfrm>
              <a:off x="43375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2" name="Freeform: Shape 6071">
              <a:extLst>
                <a:ext uri="{FF2B5EF4-FFF2-40B4-BE49-F238E27FC236}">
                  <a16:creationId xmlns:a16="http://schemas.microsoft.com/office/drawing/2014/main" id="{D8DE44B2-2231-47A8-A100-FC87DC72E73A}"/>
                </a:ext>
              </a:extLst>
            </p:cNvPr>
            <p:cNvSpPr/>
            <p:nvPr/>
          </p:nvSpPr>
          <p:spPr>
            <a:xfrm>
              <a:off x="43375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3" name="Freeform: Shape 6072">
              <a:extLst>
                <a:ext uri="{FF2B5EF4-FFF2-40B4-BE49-F238E27FC236}">
                  <a16:creationId xmlns:a16="http://schemas.microsoft.com/office/drawing/2014/main" id="{454DF0F7-8304-47C1-9B43-6C180921D9F2}"/>
                </a:ext>
              </a:extLst>
            </p:cNvPr>
            <p:cNvSpPr/>
            <p:nvPr/>
          </p:nvSpPr>
          <p:spPr>
            <a:xfrm>
              <a:off x="43375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4" name="Freeform: Shape 6073">
              <a:extLst>
                <a:ext uri="{FF2B5EF4-FFF2-40B4-BE49-F238E27FC236}">
                  <a16:creationId xmlns:a16="http://schemas.microsoft.com/office/drawing/2014/main" id="{0E186B36-2A8F-4094-8052-23F2C92F457F}"/>
                </a:ext>
              </a:extLst>
            </p:cNvPr>
            <p:cNvSpPr/>
            <p:nvPr/>
          </p:nvSpPr>
          <p:spPr>
            <a:xfrm>
              <a:off x="43375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5" name="Freeform: Shape 6074">
              <a:extLst>
                <a:ext uri="{FF2B5EF4-FFF2-40B4-BE49-F238E27FC236}">
                  <a16:creationId xmlns:a16="http://schemas.microsoft.com/office/drawing/2014/main" id="{25C01CBF-E875-4F43-80DE-09BC33DDA968}"/>
                </a:ext>
              </a:extLst>
            </p:cNvPr>
            <p:cNvSpPr/>
            <p:nvPr/>
          </p:nvSpPr>
          <p:spPr>
            <a:xfrm>
              <a:off x="43375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6" name="Freeform: Shape 6075">
              <a:extLst>
                <a:ext uri="{FF2B5EF4-FFF2-40B4-BE49-F238E27FC236}">
                  <a16:creationId xmlns:a16="http://schemas.microsoft.com/office/drawing/2014/main" id="{C5B30530-766C-4443-B229-6C00953CDCB6}"/>
                </a:ext>
              </a:extLst>
            </p:cNvPr>
            <p:cNvSpPr/>
            <p:nvPr/>
          </p:nvSpPr>
          <p:spPr>
            <a:xfrm>
              <a:off x="43375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7" name="Freeform: Shape 6076">
              <a:extLst>
                <a:ext uri="{FF2B5EF4-FFF2-40B4-BE49-F238E27FC236}">
                  <a16:creationId xmlns:a16="http://schemas.microsoft.com/office/drawing/2014/main" id="{F4F0579A-8384-4D4C-B002-45FE365C1980}"/>
                </a:ext>
              </a:extLst>
            </p:cNvPr>
            <p:cNvSpPr/>
            <p:nvPr/>
          </p:nvSpPr>
          <p:spPr>
            <a:xfrm>
              <a:off x="43375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8" name="Freeform: Shape 6077">
              <a:extLst>
                <a:ext uri="{FF2B5EF4-FFF2-40B4-BE49-F238E27FC236}">
                  <a16:creationId xmlns:a16="http://schemas.microsoft.com/office/drawing/2014/main" id="{38A1A499-2A6A-40DD-84AF-204B572829E4}"/>
                </a:ext>
              </a:extLst>
            </p:cNvPr>
            <p:cNvSpPr/>
            <p:nvPr/>
          </p:nvSpPr>
          <p:spPr>
            <a:xfrm>
              <a:off x="43375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9" name="Freeform: Shape 6078">
              <a:extLst>
                <a:ext uri="{FF2B5EF4-FFF2-40B4-BE49-F238E27FC236}">
                  <a16:creationId xmlns:a16="http://schemas.microsoft.com/office/drawing/2014/main" id="{30B1A30C-31D2-4133-A4A6-15526096A2BF}"/>
                </a:ext>
              </a:extLst>
            </p:cNvPr>
            <p:cNvSpPr/>
            <p:nvPr/>
          </p:nvSpPr>
          <p:spPr>
            <a:xfrm>
              <a:off x="43375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0" name="Freeform: Shape 6079">
              <a:extLst>
                <a:ext uri="{FF2B5EF4-FFF2-40B4-BE49-F238E27FC236}">
                  <a16:creationId xmlns:a16="http://schemas.microsoft.com/office/drawing/2014/main" id="{B926CD7A-0A20-49AD-BB53-B50070062F36}"/>
                </a:ext>
              </a:extLst>
            </p:cNvPr>
            <p:cNvSpPr/>
            <p:nvPr/>
          </p:nvSpPr>
          <p:spPr>
            <a:xfrm>
              <a:off x="45661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1" name="Freeform: Shape 6080">
              <a:extLst>
                <a:ext uri="{FF2B5EF4-FFF2-40B4-BE49-F238E27FC236}">
                  <a16:creationId xmlns:a16="http://schemas.microsoft.com/office/drawing/2014/main" id="{A6BBBE10-5950-4EA4-9124-6BF094B3D7B7}"/>
                </a:ext>
              </a:extLst>
            </p:cNvPr>
            <p:cNvSpPr/>
            <p:nvPr/>
          </p:nvSpPr>
          <p:spPr>
            <a:xfrm>
              <a:off x="45661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2" name="Freeform: Shape 6081">
              <a:extLst>
                <a:ext uri="{FF2B5EF4-FFF2-40B4-BE49-F238E27FC236}">
                  <a16:creationId xmlns:a16="http://schemas.microsoft.com/office/drawing/2014/main" id="{6208D5D2-42C4-46AE-A64B-745D29FC5639}"/>
                </a:ext>
              </a:extLst>
            </p:cNvPr>
            <p:cNvSpPr/>
            <p:nvPr/>
          </p:nvSpPr>
          <p:spPr>
            <a:xfrm>
              <a:off x="45661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3" name="Freeform: Shape 6082">
              <a:extLst>
                <a:ext uri="{FF2B5EF4-FFF2-40B4-BE49-F238E27FC236}">
                  <a16:creationId xmlns:a16="http://schemas.microsoft.com/office/drawing/2014/main" id="{92E2E785-BF44-4B7F-A193-3E53FE82D991}"/>
                </a:ext>
              </a:extLst>
            </p:cNvPr>
            <p:cNvSpPr/>
            <p:nvPr/>
          </p:nvSpPr>
          <p:spPr>
            <a:xfrm>
              <a:off x="45661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4" name="Freeform: Shape 6083">
              <a:extLst>
                <a:ext uri="{FF2B5EF4-FFF2-40B4-BE49-F238E27FC236}">
                  <a16:creationId xmlns:a16="http://schemas.microsoft.com/office/drawing/2014/main" id="{01EAE654-4349-4ED2-BF59-EEE5906CDE2C}"/>
                </a:ext>
              </a:extLst>
            </p:cNvPr>
            <p:cNvSpPr/>
            <p:nvPr/>
          </p:nvSpPr>
          <p:spPr>
            <a:xfrm>
              <a:off x="45661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5" name="Freeform: Shape 6084">
              <a:extLst>
                <a:ext uri="{FF2B5EF4-FFF2-40B4-BE49-F238E27FC236}">
                  <a16:creationId xmlns:a16="http://schemas.microsoft.com/office/drawing/2014/main" id="{67D1E07D-EFA2-4105-AC90-68A592C1C554}"/>
                </a:ext>
              </a:extLst>
            </p:cNvPr>
            <p:cNvSpPr/>
            <p:nvPr/>
          </p:nvSpPr>
          <p:spPr>
            <a:xfrm>
              <a:off x="45661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6" name="Freeform: Shape 6085">
              <a:extLst>
                <a:ext uri="{FF2B5EF4-FFF2-40B4-BE49-F238E27FC236}">
                  <a16:creationId xmlns:a16="http://schemas.microsoft.com/office/drawing/2014/main" id="{E14D9727-819C-42BB-A964-9C510D16D207}"/>
                </a:ext>
              </a:extLst>
            </p:cNvPr>
            <p:cNvSpPr/>
            <p:nvPr/>
          </p:nvSpPr>
          <p:spPr>
            <a:xfrm>
              <a:off x="45661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7" name="Freeform: Shape 6086">
              <a:extLst>
                <a:ext uri="{FF2B5EF4-FFF2-40B4-BE49-F238E27FC236}">
                  <a16:creationId xmlns:a16="http://schemas.microsoft.com/office/drawing/2014/main" id="{2A687C88-0720-4848-AB46-89A1C1496ADF}"/>
                </a:ext>
              </a:extLst>
            </p:cNvPr>
            <p:cNvSpPr/>
            <p:nvPr/>
          </p:nvSpPr>
          <p:spPr>
            <a:xfrm>
              <a:off x="45661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8" name="Freeform: Shape 6087">
              <a:extLst>
                <a:ext uri="{FF2B5EF4-FFF2-40B4-BE49-F238E27FC236}">
                  <a16:creationId xmlns:a16="http://schemas.microsoft.com/office/drawing/2014/main" id="{8EEAD3C6-9F96-4BAE-AC87-F9AB79BF7D00}"/>
                </a:ext>
              </a:extLst>
            </p:cNvPr>
            <p:cNvSpPr/>
            <p:nvPr/>
          </p:nvSpPr>
          <p:spPr>
            <a:xfrm>
              <a:off x="45661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9" name="Freeform: Shape 6088">
              <a:extLst>
                <a:ext uri="{FF2B5EF4-FFF2-40B4-BE49-F238E27FC236}">
                  <a16:creationId xmlns:a16="http://schemas.microsoft.com/office/drawing/2014/main" id="{DE037295-D022-4D72-A3A5-37DD8A6A90EE}"/>
                </a:ext>
              </a:extLst>
            </p:cNvPr>
            <p:cNvSpPr/>
            <p:nvPr/>
          </p:nvSpPr>
          <p:spPr>
            <a:xfrm>
              <a:off x="45661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0" name="Freeform: Shape 6089">
              <a:extLst>
                <a:ext uri="{FF2B5EF4-FFF2-40B4-BE49-F238E27FC236}">
                  <a16:creationId xmlns:a16="http://schemas.microsoft.com/office/drawing/2014/main" id="{58ED3ED8-1CA8-4D7D-A22A-616639B7649C}"/>
                </a:ext>
              </a:extLst>
            </p:cNvPr>
            <p:cNvSpPr/>
            <p:nvPr/>
          </p:nvSpPr>
          <p:spPr>
            <a:xfrm>
              <a:off x="45661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1" name="Freeform: Shape 6090">
              <a:extLst>
                <a:ext uri="{FF2B5EF4-FFF2-40B4-BE49-F238E27FC236}">
                  <a16:creationId xmlns:a16="http://schemas.microsoft.com/office/drawing/2014/main" id="{BCD4BE21-0F59-4640-8209-5BEACDDB19D5}"/>
                </a:ext>
              </a:extLst>
            </p:cNvPr>
            <p:cNvSpPr/>
            <p:nvPr/>
          </p:nvSpPr>
          <p:spPr>
            <a:xfrm>
              <a:off x="45661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2" name="Freeform: Shape 6091">
              <a:extLst>
                <a:ext uri="{FF2B5EF4-FFF2-40B4-BE49-F238E27FC236}">
                  <a16:creationId xmlns:a16="http://schemas.microsoft.com/office/drawing/2014/main" id="{247787E4-C9D9-4E05-ACFC-939D5E4C27B5}"/>
                </a:ext>
              </a:extLst>
            </p:cNvPr>
            <p:cNvSpPr/>
            <p:nvPr/>
          </p:nvSpPr>
          <p:spPr>
            <a:xfrm>
              <a:off x="45661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3" name="Freeform: Shape 6092">
              <a:extLst>
                <a:ext uri="{FF2B5EF4-FFF2-40B4-BE49-F238E27FC236}">
                  <a16:creationId xmlns:a16="http://schemas.microsoft.com/office/drawing/2014/main" id="{003DDEF0-DE41-4676-87E0-EC18C60A4272}"/>
                </a:ext>
              </a:extLst>
            </p:cNvPr>
            <p:cNvSpPr/>
            <p:nvPr/>
          </p:nvSpPr>
          <p:spPr>
            <a:xfrm>
              <a:off x="45661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4" name="Freeform: Shape 6093">
              <a:extLst>
                <a:ext uri="{FF2B5EF4-FFF2-40B4-BE49-F238E27FC236}">
                  <a16:creationId xmlns:a16="http://schemas.microsoft.com/office/drawing/2014/main" id="{78B363B4-1AFD-456E-BCE7-15ED991567C1}"/>
                </a:ext>
              </a:extLst>
            </p:cNvPr>
            <p:cNvSpPr/>
            <p:nvPr/>
          </p:nvSpPr>
          <p:spPr>
            <a:xfrm>
              <a:off x="45661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5" name="Freeform: Shape 6094">
              <a:extLst>
                <a:ext uri="{FF2B5EF4-FFF2-40B4-BE49-F238E27FC236}">
                  <a16:creationId xmlns:a16="http://schemas.microsoft.com/office/drawing/2014/main" id="{14D171BB-370B-4A4D-B8F7-88BCA983F709}"/>
                </a:ext>
              </a:extLst>
            </p:cNvPr>
            <p:cNvSpPr/>
            <p:nvPr/>
          </p:nvSpPr>
          <p:spPr>
            <a:xfrm>
              <a:off x="45661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6" name="Freeform: Shape 6095">
              <a:extLst>
                <a:ext uri="{FF2B5EF4-FFF2-40B4-BE49-F238E27FC236}">
                  <a16:creationId xmlns:a16="http://schemas.microsoft.com/office/drawing/2014/main" id="{42AA9716-5976-4B3C-8C97-1D1A7E84A62B}"/>
                </a:ext>
              </a:extLst>
            </p:cNvPr>
            <p:cNvSpPr/>
            <p:nvPr/>
          </p:nvSpPr>
          <p:spPr>
            <a:xfrm>
              <a:off x="45661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7" name="Freeform: Shape 6096">
              <a:extLst>
                <a:ext uri="{FF2B5EF4-FFF2-40B4-BE49-F238E27FC236}">
                  <a16:creationId xmlns:a16="http://schemas.microsoft.com/office/drawing/2014/main" id="{95FC48FF-F32A-4A61-B64D-E38D713FFE1E}"/>
                </a:ext>
              </a:extLst>
            </p:cNvPr>
            <p:cNvSpPr/>
            <p:nvPr/>
          </p:nvSpPr>
          <p:spPr>
            <a:xfrm>
              <a:off x="45661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8" name="Freeform: Shape 6097">
              <a:extLst>
                <a:ext uri="{FF2B5EF4-FFF2-40B4-BE49-F238E27FC236}">
                  <a16:creationId xmlns:a16="http://schemas.microsoft.com/office/drawing/2014/main" id="{E7E3CC82-A068-4B1F-90FD-6F4358C17B9A}"/>
                </a:ext>
              </a:extLst>
            </p:cNvPr>
            <p:cNvSpPr/>
            <p:nvPr/>
          </p:nvSpPr>
          <p:spPr>
            <a:xfrm>
              <a:off x="45661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9" name="Freeform: Shape 6098">
              <a:extLst>
                <a:ext uri="{FF2B5EF4-FFF2-40B4-BE49-F238E27FC236}">
                  <a16:creationId xmlns:a16="http://schemas.microsoft.com/office/drawing/2014/main" id="{B984092E-0C76-4AAC-BB1E-85122454CE77}"/>
                </a:ext>
              </a:extLst>
            </p:cNvPr>
            <p:cNvSpPr/>
            <p:nvPr/>
          </p:nvSpPr>
          <p:spPr>
            <a:xfrm>
              <a:off x="45661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0" name="Freeform: Shape 6099">
              <a:extLst>
                <a:ext uri="{FF2B5EF4-FFF2-40B4-BE49-F238E27FC236}">
                  <a16:creationId xmlns:a16="http://schemas.microsoft.com/office/drawing/2014/main" id="{61156DD2-916D-4905-B2D5-468CC382DD28}"/>
                </a:ext>
              </a:extLst>
            </p:cNvPr>
            <p:cNvSpPr/>
            <p:nvPr/>
          </p:nvSpPr>
          <p:spPr>
            <a:xfrm>
              <a:off x="45661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1" name="Freeform: Shape 6100">
              <a:extLst>
                <a:ext uri="{FF2B5EF4-FFF2-40B4-BE49-F238E27FC236}">
                  <a16:creationId xmlns:a16="http://schemas.microsoft.com/office/drawing/2014/main" id="{C30CE35E-BA32-4559-8F87-6A1DA8085F9B}"/>
                </a:ext>
              </a:extLst>
            </p:cNvPr>
            <p:cNvSpPr/>
            <p:nvPr/>
          </p:nvSpPr>
          <p:spPr>
            <a:xfrm>
              <a:off x="45661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2" name="Freeform: Shape 6101">
              <a:extLst>
                <a:ext uri="{FF2B5EF4-FFF2-40B4-BE49-F238E27FC236}">
                  <a16:creationId xmlns:a16="http://schemas.microsoft.com/office/drawing/2014/main" id="{F9F49E5D-D15D-4310-81CD-0EE51B0EB9DE}"/>
                </a:ext>
              </a:extLst>
            </p:cNvPr>
            <p:cNvSpPr/>
            <p:nvPr/>
          </p:nvSpPr>
          <p:spPr>
            <a:xfrm>
              <a:off x="45661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3" name="Freeform: Shape 6102">
              <a:extLst>
                <a:ext uri="{FF2B5EF4-FFF2-40B4-BE49-F238E27FC236}">
                  <a16:creationId xmlns:a16="http://schemas.microsoft.com/office/drawing/2014/main" id="{5B080259-08D2-42BF-803B-A8FDAA0DEB03}"/>
                </a:ext>
              </a:extLst>
            </p:cNvPr>
            <p:cNvSpPr/>
            <p:nvPr/>
          </p:nvSpPr>
          <p:spPr>
            <a:xfrm>
              <a:off x="45661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4" name="Freeform: Shape 6103">
              <a:extLst>
                <a:ext uri="{FF2B5EF4-FFF2-40B4-BE49-F238E27FC236}">
                  <a16:creationId xmlns:a16="http://schemas.microsoft.com/office/drawing/2014/main" id="{366252A8-E755-4321-BD21-7108E9539F66}"/>
                </a:ext>
              </a:extLst>
            </p:cNvPr>
            <p:cNvSpPr/>
            <p:nvPr/>
          </p:nvSpPr>
          <p:spPr>
            <a:xfrm>
              <a:off x="45661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5" name="Freeform: Shape 6104">
              <a:extLst>
                <a:ext uri="{FF2B5EF4-FFF2-40B4-BE49-F238E27FC236}">
                  <a16:creationId xmlns:a16="http://schemas.microsoft.com/office/drawing/2014/main" id="{89476D32-A043-41C5-976B-123C47670DB6}"/>
                </a:ext>
              </a:extLst>
            </p:cNvPr>
            <p:cNvSpPr/>
            <p:nvPr/>
          </p:nvSpPr>
          <p:spPr>
            <a:xfrm>
              <a:off x="45661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6" name="Freeform: Shape 6105">
              <a:extLst>
                <a:ext uri="{FF2B5EF4-FFF2-40B4-BE49-F238E27FC236}">
                  <a16:creationId xmlns:a16="http://schemas.microsoft.com/office/drawing/2014/main" id="{69F2D3A5-7C75-442F-B987-8ACBB42F8480}"/>
                </a:ext>
              </a:extLst>
            </p:cNvPr>
            <p:cNvSpPr/>
            <p:nvPr/>
          </p:nvSpPr>
          <p:spPr>
            <a:xfrm>
              <a:off x="45661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7" name="Freeform: Shape 6106">
              <a:extLst>
                <a:ext uri="{FF2B5EF4-FFF2-40B4-BE49-F238E27FC236}">
                  <a16:creationId xmlns:a16="http://schemas.microsoft.com/office/drawing/2014/main" id="{101BC4BA-246D-45CD-BD96-EE2B2671DE7A}"/>
                </a:ext>
              </a:extLst>
            </p:cNvPr>
            <p:cNvSpPr/>
            <p:nvPr/>
          </p:nvSpPr>
          <p:spPr>
            <a:xfrm>
              <a:off x="45661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8" name="Freeform: Shape 6107">
              <a:extLst>
                <a:ext uri="{FF2B5EF4-FFF2-40B4-BE49-F238E27FC236}">
                  <a16:creationId xmlns:a16="http://schemas.microsoft.com/office/drawing/2014/main" id="{91EFB17F-DC44-4949-B5B6-4A830921AE91}"/>
                </a:ext>
              </a:extLst>
            </p:cNvPr>
            <p:cNvSpPr/>
            <p:nvPr/>
          </p:nvSpPr>
          <p:spPr>
            <a:xfrm>
              <a:off x="45661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9" name="Freeform: Shape 6108">
              <a:extLst>
                <a:ext uri="{FF2B5EF4-FFF2-40B4-BE49-F238E27FC236}">
                  <a16:creationId xmlns:a16="http://schemas.microsoft.com/office/drawing/2014/main" id="{7C80BA22-91FF-4416-87B5-4594EF7367C0}"/>
                </a:ext>
              </a:extLst>
            </p:cNvPr>
            <p:cNvSpPr/>
            <p:nvPr/>
          </p:nvSpPr>
          <p:spPr>
            <a:xfrm>
              <a:off x="45661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0" name="Freeform: Shape 6109">
              <a:extLst>
                <a:ext uri="{FF2B5EF4-FFF2-40B4-BE49-F238E27FC236}">
                  <a16:creationId xmlns:a16="http://schemas.microsoft.com/office/drawing/2014/main" id="{FA32EE3C-CBC5-47A5-92C4-B5A2EB225FE5}"/>
                </a:ext>
              </a:extLst>
            </p:cNvPr>
            <p:cNvSpPr/>
            <p:nvPr/>
          </p:nvSpPr>
          <p:spPr>
            <a:xfrm>
              <a:off x="47947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1" name="Freeform: Shape 6110">
              <a:extLst>
                <a:ext uri="{FF2B5EF4-FFF2-40B4-BE49-F238E27FC236}">
                  <a16:creationId xmlns:a16="http://schemas.microsoft.com/office/drawing/2014/main" id="{4F7397E2-2DF4-4BF1-91F4-8DC962C1F52B}"/>
                </a:ext>
              </a:extLst>
            </p:cNvPr>
            <p:cNvSpPr/>
            <p:nvPr/>
          </p:nvSpPr>
          <p:spPr>
            <a:xfrm>
              <a:off x="47947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2" name="Freeform: Shape 6111">
              <a:extLst>
                <a:ext uri="{FF2B5EF4-FFF2-40B4-BE49-F238E27FC236}">
                  <a16:creationId xmlns:a16="http://schemas.microsoft.com/office/drawing/2014/main" id="{15F59516-628E-4E5F-B488-558A52D912C5}"/>
                </a:ext>
              </a:extLst>
            </p:cNvPr>
            <p:cNvSpPr/>
            <p:nvPr/>
          </p:nvSpPr>
          <p:spPr>
            <a:xfrm>
              <a:off x="47947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3" name="Freeform: Shape 6112">
              <a:extLst>
                <a:ext uri="{FF2B5EF4-FFF2-40B4-BE49-F238E27FC236}">
                  <a16:creationId xmlns:a16="http://schemas.microsoft.com/office/drawing/2014/main" id="{4F89D4AD-284F-4C04-BCC0-90E12315585C}"/>
                </a:ext>
              </a:extLst>
            </p:cNvPr>
            <p:cNvSpPr/>
            <p:nvPr/>
          </p:nvSpPr>
          <p:spPr>
            <a:xfrm>
              <a:off x="47947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4" name="Freeform: Shape 6113">
              <a:extLst>
                <a:ext uri="{FF2B5EF4-FFF2-40B4-BE49-F238E27FC236}">
                  <a16:creationId xmlns:a16="http://schemas.microsoft.com/office/drawing/2014/main" id="{6306B167-C906-491F-BC8E-7B7785AE8CC0}"/>
                </a:ext>
              </a:extLst>
            </p:cNvPr>
            <p:cNvSpPr/>
            <p:nvPr/>
          </p:nvSpPr>
          <p:spPr>
            <a:xfrm>
              <a:off x="47947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5" name="Freeform: Shape 6114">
              <a:extLst>
                <a:ext uri="{FF2B5EF4-FFF2-40B4-BE49-F238E27FC236}">
                  <a16:creationId xmlns:a16="http://schemas.microsoft.com/office/drawing/2014/main" id="{5D616B82-D855-4AE8-8AA9-A41998BE1EBE}"/>
                </a:ext>
              </a:extLst>
            </p:cNvPr>
            <p:cNvSpPr/>
            <p:nvPr/>
          </p:nvSpPr>
          <p:spPr>
            <a:xfrm>
              <a:off x="47947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6" name="Freeform: Shape 6115">
              <a:extLst>
                <a:ext uri="{FF2B5EF4-FFF2-40B4-BE49-F238E27FC236}">
                  <a16:creationId xmlns:a16="http://schemas.microsoft.com/office/drawing/2014/main" id="{B359A9B3-E55D-4D49-9429-54AEC956922E}"/>
                </a:ext>
              </a:extLst>
            </p:cNvPr>
            <p:cNvSpPr/>
            <p:nvPr/>
          </p:nvSpPr>
          <p:spPr>
            <a:xfrm>
              <a:off x="47947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7" name="Freeform: Shape 6116">
              <a:extLst>
                <a:ext uri="{FF2B5EF4-FFF2-40B4-BE49-F238E27FC236}">
                  <a16:creationId xmlns:a16="http://schemas.microsoft.com/office/drawing/2014/main" id="{8F09AE60-7B81-40C2-9445-71A6BD3898F2}"/>
                </a:ext>
              </a:extLst>
            </p:cNvPr>
            <p:cNvSpPr/>
            <p:nvPr/>
          </p:nvSpPr>
          <p:spPr>
            <a:xfrm>
              <a:off x="47947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8" name="Freeform: Shape 6117">
              <a:extLst>
                <a:ext uri="{FF2B5EF4-FFF2-40B4-BE49-F238E27FC236}">
                  <a16:creationId xmlns:a16="http://schemas.microsoft.com/office/drawing/2014/main" id="{4C232E7D-DE45-4C71-92A2-F4F866D0CAD9}"/>
                </a:ext>
              </a:extLst>
            </p:cNvPr>
            <p:cNvSpPr/>
            <p:nvPr/>
          </p:nvSpPr>
          <p:spPr>
            <a:xfrm>
              <a:off x="47947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9" name="Freeform: Shape 6118">
              <a:extLst>
                <a:ext uri="{FF2B5EF4-FFF2-40B4-BE49-F238E27FC236}">
                  <a16:creationId xmlns:a16="http://schemas.microsoft.com/office/drawing/2014/main" id="{25A2D186-0BB3-47C6-808A-9F70EF25A38D}"/>
                </a:ext>
              </a:extLst>
            </p:cNvPr>
            <p:cNvSpPr/>
            <p:nvPr/>
          </p:nvSpPr>
          <p:spPr>
            <a:xfrm>
              <a:off x="47947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0" name="Freeform: Shape 6119">
              <a:extLst>
                <a:ext uri="{FF2B5EF4-FFF2-40B4-BE49-F238E27FC236}">
                  <a16:creationId xmlns:a16="http://schemas.microsoft.com/office/drawing/2014/main" id="{66F88ACF-D971-4DE3-BD43-DDFFB73A38B9}"/>
                </a:ext>
              </a:extLst>
            </p:cNvPr>
            <p:cNvSpPr/>
            <p:nvPr/>
          </p:nvSpPr>
          <p:spPr>
            <a:xfrm>
              <a:off x="47947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1" name="Freeform: Shape 6120">
              <a:extLst>
                <a:ext uri="{FF2B5EF4-FFF2-40B4-BE49-F238E27FC236}">
                  <a16:creationId xmlns:a16="http://schemas.microsoft.com/office/drawing/2014/main" id="{18716CDD-5C66-4E1C-B2D3-8D19437B4D1E}"/>
                </a:ext>
              </a:extLst>
            </p:cNvPr>
            <p:cNvSpPr/>
            <p:nvPr/>
          </p:nvSpPr>
          <p:spPr>
            <a:xfrm>
              <a:off x="47947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2" name="Freeform: Shape 6121">
              <a:extLst>
                <a:ext uri="{FF2B5EF4-FFF2-40B4-BE49-F238E27FC236}">
                  <a16:creationId xmlns:a16="http://schemas.microsoft.com/office/drawing/2014/main" id="{94F707FC-273C-4C5D-B8E8-8F207FDEE9CF}"/>
                </a:ext>
              </a:extLst>
            </p:cNvPr>
            <p:cNvSpPr/>
            <p:nvPr/>
          </p:nvSpPr>
          <p:spPr>
            <a:xfrm>
              <a:off x="47947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3" name="Freeform: Shape 6122">
              <a:extLst>
                <a:ext uri="{FF2B5EF4-FFF2-40B4-BE49-F238E27FC236}">
                  <a16:creationId xmlns:a16="http://schemas.microsoft.com/office/drawing/2014/main" id="{513661E2-9AB1-4498-BB5C-B00930C4F162}"/>
                </a:ext>
              </a:extLst>
            </p:cNvPr>
            <p:cNvSpPr/>
            <p:nvPr/>
          </p:nvSpPr>
          <p:spPr>
            <a:xfrm>
              <a:off x="47947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4" name="Freeform: Shape 6123">
              <a:extLst>
                <a:ext uri="{FF2B5EF4-FFF2-40B4-BE49-F238E27FC236}">
                  <a16:creationId xmlns:a16="http://schemas.microsoft.com/office/drawing/2014/main" id="{B5B4C521-7F72-41A9-AE60-5F339AD814E9}"/>
                </a:ext>
              </a:extLst>
            </p:cNvPr>
            <p:cNvSpPr/>
            <p:nvPr/>
          </p:nvSpPr>
          <p:spPr>
            <a:xfrm>
              <a:off x="47947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5" name="Freeform: Shape 6124">
              <a:extLst>
                <a:ext uri="{FF2B5EF4-FFF2-40B4-BE49-F238E27FC236}">
                  <a16:creationId xmlns:a16="http://schemas.microsoft.com/office/drawing/2014/main" id="{B92D4F96-60EB-4A2D-9B0B-BF5A19965624}"/>
                </a:ext>
              </a:extLst>
            </p:cNvPr>
            <p:cNvSpPr/>
            <p:nvPr/>
          </p:nvSpPr>
          <p:spPr>
            <a:xfrm>
              <a:off x="47947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6" name="Freeform: Shape 6125">
              <a:extLst>
                <a:ext uri="{FF2B5EF4-FFF2-40B4-BE49-F238E27FC236}">
                  <a16:creationId xmlns:a16="http://schemas.microsoft.com/office/drawing/2014/main" id="{BC25CE39-B6C4-4E59-92D1-5D4EAA7CE768}"/>
                </a:ext>
              </a:extLst>
            </p:cNvPr>
            <p:cNvSpPr/>
            <p:nvPr/>
          </p:nvSpPr>
          <p:spPr>
            <a:xfrm>
              <a:off x="47947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7" name="Freeform: Shape 6126">
              <a:extLst>
                <a:ext uri="{FF2B5EF4-FFF2-40B4-BE49-F238E27FC236}">
                  <a16:creationId xmlns:a16="http://schemas.microsoft.com/office/drawing/2014/main" id="{0C0F1B1A-24A5-4AED-9DF8-E1F9CCA0CEC6}"/>
                </a:ext>
              </a:extLst>
            </p:cNvPr>
            <p:cNvSpPr/>
            <p:nvPr/>
          </p:nvSpPr>
          <p:spPr>
            <a:xfrm>
              <a:off x="47947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8" name="Freeform: Shape 6127">
              <a:extLst>
                <a:ext uri="{FF2B5EF4-FFF2-40B4-BE49-F238E27FC236}">
                  <a16:creationId xmlns:a16="http://schemas.microsoft.com/office/drawing/2014/main" id="{E6E910BE-CFE1-40D3-B616-99F3B5904866}"/>
                </a:ext>
              </a:extLst>
            </p:cNvPr>
            <p:cNvSpPr/>
            <p:nvPr/>
          </p:nvSpPr>
          <p:spPr>
            <a:xfrm>
              <a:off x="47947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9" name="Freeform: Shape 6128">
              <a:extLst>
                <a:ext uri="{FF2B5EF4-FFF2-40B4-BE49-F238E27FC236}">
                  <a16:creationId xmlns:a16="http://schemas.microsoft.com/office/drawing/2014/main" id="{965FE2E4-7F85-4E50-A79C-B41E131DD45C}"/>
                </a:ext>
              </a:extLst>
            </p:cNvPr>
            <p:cNvSpPr/>
            <p:nvPr/>
          </p:nvSpPr>
          <p:spPr>
            <a:xfrm>
              <a:off x="47947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0" name="Freeform: Shape 6129">
              <a:extLst>
                <a:ext uri="{FF2B5EF4-FFF2-40B4-BE49-F238E27FC236}">
                  <a16:creationId xmlns:a16="http://schemas.microsoft.com/office/drawing/2014/main" id="{845F75C1-2636-4B63-99F6-D4D08EA37386}"/>
                </a:ext>
              </a:extLst>
            </p:cNvPr>
            <p:cNvSpPr/>
            <p:nvPr/>
          </p:nvSpPr>
          <p:spPr>
            <a:xfrm>
              <a:off x="47947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1" name="Freeform: Shape 6130">
              <a:extLst>
                <a:ext uri="{FF2B5EF4-FFF2-40B4-BE49-F238E27FC236}">
                  <a16:creationId xmlns:a16="http://schemas.microsoft.com/office/drawing/2014/main" id="{1BAB8FF1-02AD-4B5E-B6B1-6B6AD35020ED}"/>
                </a:ext>
              </a:extLst>
            </p:cNvPr>
            <p:cNvSpPr/>
            <p:nvPr/>
          </p:nvSpPr>
          <p:spPr>
            <a:xfrm>
              <a:off x="47947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2" name="Freeform: Shape 6131">
              <a:extLst>
                <a:ext uri="{FF2B5EF4-FFF2-40B4-BE49-F238E27FC236}">
                  <a16:creationId xmlns:a16="http://schemas.microsoft.com/office/drawing/2014/main" id="{1095644C-948E-46F3-B471-A63BC11BE347}"/>
                </a:ext>
              </a:extLst>
            </p:cNvPr>
            <p:cNvSpPr/>
            <p:nvPr/>
          </p:nvSpPr>
          <p:spPr>
            <a:xfrm>
              <a:off x="47947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3" name="Freeform: Shape 6132">
              <a:extLst>
                <a:ext uri="{FF2B5EF4-FFF2-40B4-BE49-F238E27FC236}">
                  <a16:creationId xmlns:a16="http://schemas.microsoft.com/office/drawing/2014/main" id="{329C681A-9396-4502-AEB0-E23FD4FD429F}"/>
                </a:ext>
              </a:extLst>
            </p:cNvPr>
            <p:cNvSpPr/>
            <p:nvPr/>
          </p:nvSpPr>
          <p:spPr>
            <a:xfrm>
              <a:off x="47947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4" name="Freeform: Shape 6133">
              <a:extLst>
                <a:ext uri="{FF2B5EF4-FFF2-40B4-BE49-F238E27FC236}">
                  <a16:creationId xmlns:a16="http://schemas.microsoft.com/office/drawing/2014/main" id="{0D2A9B97-31FC-4085-8EFC-BBEA208BAA2A}"/>
                </a:ext>
              </a:extLst>
            </p:cNvPr>
            <p:cNvSpPr/>
            <p:nvPr/>
          </p:nvSpPr>
          <p:spPr>
            <a:xfrm>
              <a:off x="47947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5" name="Freeform: Shape 6134">
              <a:extLst>
                <a:ext uri="{FF2B5EF4-FFF2-40B4-BE49-F238E27FC236}">
                  <a16:creationId xmlns:a16="http://schemas.microsoft.com/office/drawing/2014/main" id="{88492327-8130-4484-88A4-A0DBF21859D0}"/>
                </a:ext>
              </a:extLst>
            </p:cNvPr>
            <p:cNvSpPr/>
            <p:nvPr/>
          </p:nvSpPr>
          <p:spPr>
            <a:xfrm>
              <a:off x="47947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6" name="Freeform: Shape 6135">
              <a:extLst>
                <a:ext uri="{FF2B5EF4-FFF2-40B4-BE49-F238E27FC236}">
                  <a16:creationId xmlns:a16="http://schemas.microsoft.com/office/drawing/2014/main" id="{2DDC6B59-CF7C-4EEE-B6A6-E8B2B8C14403}"/>
                </a:ext>
              </a:extLst>
            </p:cNvPr>
            <p:cNvSpPr/>
            <p:nvPr/>
          </p:nvSpPr>
          <p:spPr>
            <a:xfrm>
              <a:off x="47947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7" name="Freeform: Shape 6136">
              <a:extLst>
                <a:ext uri="{FF2B5EF4-FFF2-40B4-BE49-F238E27FC236}">
                  <a16:creationId xmlns:a16="http://schemas.microsoft.com/office/drawing/2014/main" id="{4957B77C-32D1-472B-8BED-0CC6A30464EA}"/>
                </a:ext>
              </a:extLst>
            </p:cNvPr>
            <p:cNvSpPr/>
            <p:nvPr/>
          </p:nvSpPr>
          <p:spPr>
            <a:xfrm>
              <a:off x="47947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8" name="Freeform: Shape 6137">
              <a:extLst>
                <a:ext uri="{FF2B5EF4-FFF2-40B4-BE49-F238E27FC236}">
                  <a16:creationId xmlns:a16="http://schemas.microsoft.com/office/drawing/2014/main" id="{E494B8C3-AAFC-4777-9AF4-F39262B6BF47}"/>
                </a:ext>
              </a:extLst>
            </p:cNvPr>
            <p:cNvSpPr/>
            <p:nvPr/>
          </p:nvSpPr>
          <p:spPr>
            <a:xfrm>
              <a:off x="47947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9" name="Freeform: Shape 6138">
              <a:extLst>
                <a:ext uri="{FF2B5EF4-FFF2-40B4-BE49-F238E27FC236}">
                  <a16:creationId xmlns:a16="http://schemas.microsoft.com/office/drawing/2014/main" id="{6B0B1B12-9226-4822-B493-7AA8E8A845B1}"/>
                </a:ext>
              </a:extLst>
            </p:cNvPr>
            <p:cNvSpPr/>
            <p:nvPr/>
          </p:nvSpPr>
          <p:spPr>
            <a:xfrm>
              <a:off x="47947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0" name="Freeform: Shape 6139">
              <a:extLst>
                <a:ext uri="{FF2B5EF4-FFF2-40B4-BE49-F238E27FC236}">
                  <a16:creationId xmlns:a16="http://schemas.microsoft.com/office/drawing/2014/main" id="{FE16F90E-E4A0-44A0-A7C3-6DE193D5DC0A}"/>
                </a:ext>
              </a:extLst>
            </p:cNvPr>
            <p:cNvSpPr/>
            <p:nvPr/>
          </p:nvSpPr>
          <p:spPr>
            <a:xfrm>
              <a:off x="50233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1" name="Freeform: Shape 6140">
              <a:extLst>
                <a:ext uri="{FF2B5EF4-FFF2-40B4-BE49-F238E27FC236}">
                  <a16:creationId xmlns:a16="http://schemas.microsoft.com/office/drawing/2014/main" id="{EE75BD95-7BEB-4EE0-A9D4-4630C5E04118}"/>
                </a:ext>
              </a:extLst>
            </p:cNvPr>
            <p:cNvSpPr/>
            <p:nvPr/>
          </p:nvSpPr>
          <p:spPr>
            <a:xfrm>
              <a:off x="50233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2" name="Freeform: Shape 6141">
              <a:extLst>
                <a:ext uri="{FF2B5EF4-FFF2-40B4-BE49-F238E27FC236}">
                  <a16:creationId xmlns:a16="http://schemas.microsoft.com/office/drawing/2014/main" id="{EB604E98-A5AC-49FE-9879-7128D7EB995F}"/>
                </a:ext>
              </a:extLst>
            </p:cNvPr>
            <p:cNvSpPr/>
            <p:nvPr/>
          </p:nvSpPr>
          <p:spPr>
            <a:xfrm>
              <a:off x="50233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3" name="Freeform: Shape 6142">
              <a:extLst>
                <a:ext uri="{FF2B5EF4-FFF2-40B4-BE49-F238E27FC236}">
                  <a16:creationId xmlns:a16="http://schemas.microsoft.com/office/drawing/2014/main" id="{65732D6E-CECA-49F6-9996-C6DD0032E9F7}"/>
                </a:ext>
              </a:extLst>
            </p:cNvPr>
            <p:cNvSpPr/>
            <p:nvPr/>
          </p:nvSpPr>
          <p:spPr>
            <a:xfrm>
              <a:off x="50233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4" name="Freeform: Shape 6143">
              <a:extLst>
                <a:ext uri="{FF2B5EF4-FFF2-40B4-BE49-F238E27FC236}">
                  <a16:creationId xmlns:a16="http://schemas.microsoft.com/office/drawing/2014/main" id="{B88F8FAE-FE64-47C4-9398-8FF673BA3AD4}"/>
                </a:ext>
              </a:extLst>
            </p:cNvPr>
            <p:cNvSpPr/>
            <p:nvPr/>
          </p:nvSpPr>
          <p:spPr>
            <a:xfrm>
              <a:off x="50233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5" name="Freeform: Shape 6144">
              <a:extLst>
                <a:ext uri="{FF2B5EF4-FFF2-40B4-BE49-F238E27FC236}">
                  <a16:creationId xmlns:a16="http://schemas.microsoft.com/office/drawing/2014/main" id="{B2552FB3-749B-4E16-8E9D-EE9C2E395BBD}"/>
                </a:ext>
              </a:extLst>
            </p:cNvPr>
            <p:cNvSpPr/>
            <p:nvPr/>
          </p:nvSpPr>
          <p:spPr>
            <a:xfrm>
              <a:off x="50233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6" name="Freeform: Shape 6145">
              <a:extLst>
                <a:ext uri="{FF2B5EF4-FFF2-40B4-BE49-F238E27FC236}">
                  <a16:creationId xmlns:a16="http://schemas.microsoft.com/office/drawing/2014/main" id="{0EA8FA4F-5AF8-498F-9EB8-B93530F4F28F}"/>
                </a:ext>
              </a:extLst>
            </p:cNvPr>
            <p:cNvSpPr/>
            <p:nvPr/>
          </p:nvSpPr>
          <p:spPr>
            <a:xfrm>
              <a:off x="50233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7" name="Freeform: Shape 6146">
              <a:extLst>
                <a:ext uri="{FF2B5EF4-FFF2-40B4-BE49-F238E27FC236}">
                  <a16:creationId xmlns:a16="http://schemas.microsoft.com/office/drawing/2014/main" id="{F03CB7E2-5BA8-47B3-89F0-1CDB38B48D38}"/>
                </a:ext>
              </a:extLst>
            </p:cNvPr>
            <p:cNvSpPr/>
            <p:nvPr/>
          </p:nvSpPr>
          <p:spPr>
            <a:xfrm>
              <a:off x="50233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8" name="Freeform: Shape 6147">
              <a:extLst>
                <a:ext uri="{FF2B5EF4-FFF2-40B4-BE49-F238E27FC236}">
                  <a16:creationId xmlns:a16="http://schemas.microsoft.com/office/drawing/2014/main" id="{F9058F3C-B7C2-44AC-A972-6D701E474BAB}"/>
                </a:ext>
              </a:extLst>
            </p:cNvPr>
            <p:cNvSpPr/>
            <p:nvPr/>
          </p:nvSpPr>
          <p:spPr>
            <a:xfrm>
              <a:off x="50233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9" name="Freeform: Shape 6148">
              <a:extLst>
                <a:ext uri="{FF2B5EF4-FFF2-40B4-BE49-F238E27FC236}">
                  <a16:creationId xmlns:a16="http://schemas.microsoft.com/office/drawing/2014/main" id="{B389E054-2A60-46FE-B749-2224AD4FBA93}"/>
                </a:ext>
              </a:extLst>
            </p:cNvPr>
            <p:cNvSpPr/>
            <p:nvPr/>
          </p:nvSpPr>
          <p:spPr>
            <a:xfrm>
              <a:off x="50233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0" name="Freeform: Shape 6149">
              <a:extLst>
                <a:ext uri="{FF2B5EF4-FFF2-40B4-BE49-F238E27FC236}">
                  <a16:creationId xmlns:a16="http://schemas.microsoft.com/office/drawing/2014/main" id="{957E9FD4-00CF-40D4-B39B-CC3A2AA093E2}"/>
                </a:ext>
              </a:extLst>
            </p:cNvPr>
            <p:cNvSpPr/>
            <p:nvPr/>
          </p:nvSpPr>
          <p:spPr>
            <a:xfrm>
              <a:off x="50233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1" name="Freeform: Shape 6150">
              <a:extLst>
                <a:ext uri="{FF2B5EF4-FFF2-40B4-BE49-F238E27FC236}">
                  <a16:creationId xmlns:a16="http://schemas.microsoft.com/office/drawing/2014/main" id="{691661EE-B009-4D9E-A44F-280103B83712}"/>
                </a:ext>
              </a:extLst>
            </p:cNvPr>
            <p:cNvSpPr/>
            <p:nvPr/>
          </p:nvSpPr>
          <p:spPr>
            <a:xfrm>
              <a:off x="50233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2" name="Freeform: Shape 6151">
              <a:extLst>
                <a:ext uri="{FF2B5EF4-FFF2-40B4-BE49-F238E27FC236}">
                  <a16:creationId xmlns:a16="http://schemas.microsoft.com/office/drawing/2014/main" id="{EE3DAE14-FFA9-422A-AE67-332E43BD8310}"/>
                </a:ext>
              </a:extLst>
            </p:cNvPr>
            <p:cNvSpPr/>
            <p:nvPr/>
          </p:nvSpPr>
          <p:spPr>
            <a:xfrm>
              <a:off x="50233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3" name="Freeform: Shape 6152">
              <a:extLst>
                <a:ext uri="{FF2B5EF4-FFF2-40B4-BE49-F238E27FC236}">
                  <a16:creationId xmlns:a16="http://schemas.microsoft.com/office/drawing/2014/main" id="{6A105F75-B1EF-47DE-AE06-3B96D5AD0C89}"/>
                </a:ext>
              </a:extLst>
            </p:cNvPr>
            <p:cNvSpPr/>
            <p:nvPr/>
          </p:nvSpPr>
          <p:spPr>
            <a:xfrm>
              <a:off x="50233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4" name="Freeform: Shape 6153">
              <a:extLst>
                <a:ext uri="{FF2B5EF4-FFF2-40B4-BE49-F238E27FC236}">
                  <a16:creationId xmlns:a16="http://schemas.microsoft.com/office/drawing/2014/main" id="{C32038F2-0D16-40EF-9153-E95FC3B9BFBE}"/>
                </a:ext>
              </a:extLst>
            </p:cNvPr>
            <p:cNvSpPr/>
            <p:nvPr/>
          </p:nvSpPr>
          <p:spPr>
            <a:xfrm>
              <a:off x="50233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5" name="Freeform: Shape 6154">
              <a:extLst>
                <a:ext uri="{FF2B5EF4-FFF2-40B4-BE49-F238E27FC236}">
                  <a16:creationId xmlns:a16="http://schemas.microsoft.com/office/drawing/2014/main" id="{BCC800BE-5A29-4D45-9750-D197A849B0DB}"/>
                </a:ext>
              </a:extLst>
            </p:cNvPr>
            <p:cNvSpPr/>
            <p:nvPr/>
          </p:nvSpPr>
          <p:spPr>
            <a:xfrm>
              <a:off x="50233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6" name="Freeform: Shape 6155">
              <a:extLst>
                <a:ext uri="{FF2B5EF4-FFF2-40B4-BE49-F238E27FC236}">
                  <a16:creationId xmlns:a16="http://schemas.microsoft.com/office/drawing/2014/main" id="{23344223-3AD4-4754-98E0-075B05525984}"/>
                </a:ext>
              </a:extLst>
            </p:cNvPr>
            <p:cNvSpPr/>
            <p:nvPr/>
          </p:nvSpPr>
          <p:spPr>
            <a:xfrm>
              <a:off x="50233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7" name="Freeform: Shape 6156">
              <a:extLst>
                <a:ext uri="{FF2B5EF4-FFF2-40B4-BE49-F238E27FC236}">
                  <a16:creationId xmlns:a16="http://schemas.microsoft.com/office/drawing/2014/main" id="{BCCF79C7-FEC1-4286-A00E-B2532F096BF2}"/>
                </a:ext>
              </a:extLst>
            </p:cNvPr>
            <p:cNvSpPr/>
            <p:nvPr/>
          </p:nvSpPr>
          <p:spPr>
            <a:xfrm>
              <a:off x="50233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8" name="Freeform: Shape 6157">
              <a:extLst>
                <a:ext uri="{FF2B5EF4-FFF2-40B4-BE49-F238E27FC236}">
                  <a16:creationId xmlns:a16="http://schemas.microsoft.com/office/drawing/2014/main" id="{00CFB91E-18FA-4808-8BDD-E932F104F3D0}"/>
                </a:ext>
              </a:extLst>
            </p:cNvPr>
            <p:cNvSpPr/>
            <p:nvPr/>
          </p:nvSpPr>
          <p:spPr>
            <a:xfrm>
              <a:off x="50233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9" name="Freeform: Shape 6158">
              <a:extLst>
                <a:ext uri="{FF2B5EF4-FFF2-40B4-BE49-F238E27FC236}">
                  <a16:creationId xmlns:a16="http://schemas.microsoft.com/office/drawing/2014/main" id="{90C71977-8191-423C-A60B-B1839980CE75}"/>
                </a:ext>
              </a:extLst>
            </p:cNvPr>
            <p:cNvSpPr/>
            <p:nvPr/>
          </p:nvSpPr>
          <p:spPr>
            <a:xfrm>
              <a:off x="50233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0" name="Freeform: Shape 6159">
              <a:extLst>
                <a:ext uri="{FF2B5EF4-FFF2-40B4-BE49-F238E27FC236}">
                  <a16:creationId xmlns:a16="http://schemas.microsoft.com/office/drawing/2014/main" id="{4E6409C7-E339-45D3-A6C9-E6520E65ED1D}"/>
                </a:ext>
              </a:extLst>
            </p:cNvPr>
            <p:cNvSpPr/>
            <p:nvPr/>
          </p:nvSpPr>
          <p:spPr>
            <a:xfrm>
              <a:off x="50233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1" name="Freeform: Shape 6160">
              <a:extLst>
                <a:ext uri="{FF2B5EF4-FFF2-40B4-BE49-F238E27FC236}">
                  <a16:creationId xmlns:a16="http://schemas.microsoft.com/office/drawing/2014/main" id="{55093090-4783-494E-B914-C02B276F3068}"/>
                </a:ext>
              </a:extLst>
            </p:cNvPr>
            <p:cNvSpPr/>
            <p:nvPr/>
          </p:nvSpPr>
          <p:spPr>
            <a:xfrm>
              <a:off x="50233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2" name="Freeform: Shape 6161">
              <a:extLst>
                <a:ext uri="{FF2B5EF4-FFF2-40B4-BE49-F238E27FC236}">
                  <a16:creationId xmlns:a16="http://schemas.microsoft.com/office/drawing/2014/main" id="{C42F0890-CC1A-403A-953F-017BF19EA300}"/>
                </a:ext>
              </a:extLst>
            </p:cNvPr>
            <p:cNvSpPr/>
            <p:nvPr/>
          </p:nvSpPr>
          <p:spPr>
            <a:xfrm>
              <a:off x="50233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3" name="Freeform: Shape 6162">
              <a:extLst>
                <a:ext uri="{FF2B5EF4-FFF2-40B4-BE49-F238E27FC236}">
                  <a16:creationId xmlns:a16="http://schemas.microsoft.com/office/drawing/2014/main" id="{5D88F5FA-9768-41CF-A6D1-3C28EC2B41D7}"/>
                </a:ext>
              </a:extLst>
            </p:cNvPr>
            <p:cNvSpPr/>
            <p:nvPr/>
          </p:nvSpPr>
          <p:spPr>
            <a:xfrm>
              <a:off x="50233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4" name="Freeform: Shape 6163">
              <a:extLst>
                <a:ext uri="{FF2B5EF4-FFF2-40B4-BE49-F238E27FC236}">
                  <a16:creationId xmlns:a16="http://schemas.microsoft.com/office/drawing/2014/main" id="{D081A68B-5FA4-4EC8-9E62-26E0E2896779}"/>
                </a:ext>
              </a:extLst>
            </p:cNvPr>
            <p:cNvSpPr/>
            <p:nvPr/>
          </p:nvSpPr>
          <p:spPr>
            <a:xfrm>
              <a:off x="50233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5" name="Freeform: Shape 6164">
              <a:extLst>
                <a:ext uri="{FF2B5EF4-FFF2-40B4-BE49-F238E27FC236}">
                  <a16:creationId xmlns:a16="http://schemas.microsoft.com/office/drawing/2014/main" id="{2C109EE7-5C36-42B0-A8B5-4548A31215C2}"/>
                </a:ext>
              </a:extLst>
            </p:cNvPr>
            <p:cNvSpPr/>
            <p:nvPr/>
          </p:nvSpPr>
          <p:spPr>
            <a:xfrm>
              <a:off x="50233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6" name="Freeform: Shape 6165">
              <a:extLst>
                <a:ext uri="{FF2B5EF4-FFF2-40B4-BE49-F238E27FC236}">
                  <a16:creationId xmlns:a16="http://schemas.microsoft.com/office/drawing/2014/main" id="{6B23AE90-C0AB-4233-BD38-09D4AC9961B3}"/>
                </a:ext>
              </a:extLst>
            </p:cNvPr>
            <p:cNvSpPr/>
            <p:nvPr/>
          </p:nvSpPr>
          <p:spPr>
            <a:xfrm>
              <a:off x="50233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7" name="Freeform: Shape 6166">
              <a:extLst>
                <a:ext uri="{FF2B5EF4-FFF2-40B4-BE49-F238E27FC236}">
                  <a16:creationId xmlns:a16="http://schemas.microsoft.com/office/drawing/2014/main" id="{251A4A26-5DE6-4FBA-81AF-55BC8B4B0302}"/>
                </a:ext>
              </a:extLst>
            </p:cNvPr>
            <p:cNvSpPr/>
            <p:nvPr/>
          </p:nvSpPr>
          <p:spPr>
            <a:xfrm>
              <a:off x="50233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8" name="Freeform: Shape 6167">
              <a:extLst>
                <a:ext uri="{FF2B5EF4-FFF2-40B4-BE49-F238E27FC236}">
                  <a16:creationId xmlns:a16="http://schemas.microsoft.com/office/drawing/2014/main" id="{0B35A553-992B-48A5-BAC5-1E1B85982303}"/>
                </a:ext>
              </a:extLst>
            </p:cNvPr>
            <p:cNvSpPr/>
            <p:nvPr/>
          </p:nvSpPr>
          <p:spPr>
            <a:xfrm>
              <a:off x="50233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9" name="Freeform: Shape 6168">
              <a:extLst>
                <a:ext uri="{FF2B5EF4-FFF2-40B4-BE49-F238E27FC236}">
                  <a16:creationId xmlns:a16="http://schemas.microsoft.com/office/drawing/2014/main" id="{738987CF-82CB-4B9E-843A-0B2A0FC88171}"/>
                </a:ext>
              </a:extLst>
            </p:cNvPr>
            <p:cNvSpPr/>
            <p:nvPr/>
          </p:nvSpPr>
          <p:spPr>
            <a:xfrm>
              <a:off x="50233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0" name="Freeform: Shape 6169">
              <a:extLst>
                <a:ext uri="{FF2B5EF4-FFF2-40B4-BE49-F238E27FC236}">
                  <a16:creationId xmlns:a16="http://schemas.microsoft.com/office/drawing/2014/main" id="{CB7F8FCE-2409-4C11-A23A-BCD0AC6A2E76}"/>
                </a:ext>
              </a:extLst>
            </p:cNvPr>
            <p:cNvSpPr/>
            <p:nvPr/>
          </p:nvSpPr>
          <p:spPr>
            <a:xfrm>
              <a:off x="52519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1" name="Freeform: Shape 6170">
              <a:extLst>
                <a:ext uri="{FF2B5EF4-FFF2-40B4-BE49-F238E27FC236}">
                  <a16:creationId xmlns:a16="http://schemas.microsoft.com/office/drawing/2014/main" id="{13BD3D53-3328-406C-904E-F678605ADB52}"/>
                </a:ext>
              </a:extLst>
            </p:cNvPr>
            <p:cNvSpPr/>
            <p:nvPr/>
          </p:nvSpPr>
          <p:spPr>
            <a:xfrm>
              <a:off x="52519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2" name="Freeform: Shape 6171">
              <a:extLst>
                <a:ext uri="{FF2B5EF4-FFF2-40B4-BE49-F238E27FC236}">
                  <a16:creationId xmlns:a16="http://schemas.microsoft.com/office/drawing/2014/main" id="{C84A1AB6-7338-4F37-BA40-160134287463}"/>
                </a:ext>
              </a:extLst>
            </p:cNvPr>
            <p:cNvSpPr/>
            <p:nvPr/>
          </p:nvSpPr>
          <p:spPr>
            <a:xfrm>
              <a:off x="52519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3" name="Freeform: Shape 6172">
              <a:extLst>
                <a:ext uri="{FF2B5EF4-FFF2-40B4-BE49-F238E27FC236}">
                  <a16:creationId xmlns:a16="http://schemas.microsoft.com/office/drawing/2014/main" id="{5B007A92-369E-4202-9BD5-FFDC2D25A1C9}"/>
                </a:ext>
              </a:extLst>
            </p:cNvPr>
            <p:cNvSpPr/>
            <p:nvPr/>
          </p:nvSpPr>
          <p:spPr>
            <a:xfrm>
              <a:off x="52519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4" name="Freeform: Shape 6173">
              <a:extLst>
                <a:ext uri="{FF2B5EF4-FFF2-40B4-BE49-F238E27FC236}">
                  <a16:creationId xmlns:a16="http://schemas.microsoft.com/office/drawing/2014/main" id="{F66972DF-792D-4EDE-B555-FCB7789E0F14}"/>
                </a:ext>
              </a:extLst>
            </p:cNvPr>
            <p:cNvSpPr/>
            <p:nvPr/>
          </p:nvSpPr>
          <p:spPr>
            <a:xfrm>
              <a:off x="52519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5" name="Freeform: Shape 6174">
              <a:extLst>
                <a:ext uri="{FF2B5EF4-FFF2-40B4-BE49-F238E27FC236}">
                  <a16:creationId xmlns:a16="http://schemas.microsoft.com/office/drawing/2014/main" id="{3D7BADD4-A440-4DD5-9B65-E681E732C3AD}"/>
                </a:ext>
              </a:extLst>
            </p:cNvPr>
            <p:cNvSpPr/>
            <p:nvPr/>
          </p:nvSpPr>
          <p:spPr>
            <a:xfrm>
              <a:off x="52519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6" name="Freeform: Shape 6175">
              <a:extLst>
                <a:ext uri="{FF2B5EF4-FFF2-40B4-BE49-F238E27FC236}">
                  <a16:creationId xmlns:a16="http://schemas.microsoft.com/office/drawing/2014/main" id="{BAC69A73-040F-44C2-92CD-84184D613A0B}"/>
                </a:ext>
              </a:extLst>
            </p:cNvPr>
            <p:cNvSpPr/>
            <p:nvPr/>
          </p:nvSpPr>
          <p:spPr>
            <a:xfrm>
              <a:off x="52519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7" name="Freeform: Shape 6176">
              <a:extLst>
                <a:ext uri="{FF2B5EF4-FFF2-40B4-BE49-F238E27FC236}">
                  <a16:creationId xmlns:a16="http://schemas.microsoft.com/office/drawing/2014/main" id="{D3F195A8-3A5F-4F6E-A99C-C3A90FE3E69E}"/>
                </a:ext>
              </a:extLst>
            </p:cNvPr>
            <p:cNvSpPr/>
            <p:nvPr/>
          </p:nvSpPr>
          <p:spPr>
            <a:xfrm>
              <a:off x="52519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8" name="Freeform: Shape 6177">
              <a:extLst>
                <a:ext uri="{FF2B5EF4-FFF2-40B4-BE49-F238E27FC236}">
                  <a16:creationId xmlns:a16="http://schemas.microsoft.com/office/drawing/2014/main" id="{D681E001-D594-41AA-89FB-DE4CF69B9EF4}"/>
                </a:ext>
              </a:extLst>
            </p:cNvPr>
            <p:cNvSpPr/>
            <p:nvPr/>
          </p:nvSpPr>
          <p:spPr>
            <a:xfrm>
              <a:off x="52519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9" name="Freeform: Shape 6178">
              <a:extLst>
                <a:ext uri="{FF2B5EF4-FFF2-40B4-BE49-F238E27FC236}">
                  <a16:creationId xmlns:a16="http://schemas.microsoft.com/office/drawing/2014/main" id="{48A35DBC-FBA3-43A5-B7DC-98C1E9B711D5}"/>
                </a:ext>
              </a:extLst>
            </p:cNvPr>
            <p:cNvSpPr/>
            <p:nvPr/>
          </p:nvSpPr>
          <p:spPr>
            <a:xfrm>
              <a:off x="52519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0" name="Freeform: Shape 6179">
              <a:extLst>
                <a:ext uri="{FF2B5EF4-FFF2-40B4-BE49-F238E27FC236}">
                  <a16:creationId xmlns:a16="http://schemas.microsoft.com/office/drawing/2014/main" id="{57FE0273-A1B3-4F59-B3FE-D35F46884E49}"/>
                </a:ext>
              </a:extLst>
            </p:cNvPr>
            <p:cNvSpPr/>
            <p:nvPr/>
          </p:nvSpPr>
          <p:spPr>
            <a:xfrm>
              <a:off x="52519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1" name="Freeform: Shape 6180">
              <a:extLst>
                <a:ext uri="{FF2B5EF4-FFF2-40B4-BE49-F238E27FC236}">
                  <a16:creationId xmlns:a16="http://schemas.microsoft.com/office/drawing/2014/main" id="{8291A3D4-579F-4200-A2F1-D5AAD77E979F}"/>
                </a:ext>
              </a:extLst>
            </p:cNvPr>
            <p:cNvSpPr/>
            <p:nvPr/>
          </p:nvSpPr>
          <p:spPr>
            <a:xfrm>
              <a:off x="52519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2" name="Freeform: Shape 6181">
              <a:extLst>
                <a:ext uri="{FF2B5EF4-FFF2-40B4-BE49-F238E27FC236}">
                  <a16:creationId xmlns:a16="http://schemas.microsoft.com/office/drawing/2014/main" id="{434374B9-7A77-4796-8D10-6C50C9A319AC}"/>
                </a:ext>
              </a:extLst>
            </p:cNvPr>
            <p:cNvSpPr/>
            <p:nvPr/>
          </p:nvSpPr>
          <p:spPr>
            <a:xfrm>
              <a:off x="52519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3" name="Freeform: Shape 6182">
              <a:extLst>
                <a:ext uri="{FF2B5EF4-FFF2-40B4-BE49-F238E27FC236}">
                  <a16:creationId xmlns:a16="http://schemas.microsoft.com/office/drawing/2014/main" id="{4854E53E-1E4E-4600-AC6C-5B00F87C004B}"/>
                </a:ext>
              </a:extLst>
            </p:cNvPr>
            <p:cNvSpPr/>
            <p:nvPr/>
          </p:nvSpPr>
          <p:spPr>
            <a:xfrm>
              <a:off x="52519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4" name="Freeform: Shape 6183">
              <a:extLst>
                <a:ext uri="{FF2B5EF4-FFF2-40B4-BE49-F238E27FC236}">
                  <a16:creationId xmlns:a16="http://schemas.microsoft.com/office/drawing/2014/main" id="{79AB86B7-21C1-4A1D-857E-F4045F6C86BA}"/>
                </a:ext>
              </a:extLst>
            </p:cNvPr>
            <p:cNvSpPr/>
            <p:nvPr/>
          </p:nvSpPr>
          <p:spPr>
            <a:xfrm>
              <a:off x="52519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5" name="Freeform: Shape 6184">
              <a:extLst>
                <a:ext uri="{FF2B5EF4-FFF2-40B4-BE49-F238E27FC236}">
                  <a16:creationId xmlns:a16="http://schemas.microsoft.com/office/drawing/2014/main" id="{17F58BF1-C396-451D-9ABA-455BBEB61D6A}"/>
                </a:ext>
              </a:extLst>
            </p:cNvPr>
            <p:cNvSpPr/>
            <p:nvPr/>
          </p:nvSpPr>
          <p:spPr>
            <a:xfrm>
              <a:off x="52519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6" name="Freeform: Shape 6185">
              <a:extLst>
                <a:ext uri="{FF2B5EF4-FFF2-40B4-BE49-F238E27FC236}">
                  <a16:creationId xmlns:a16="http://schemas.microsoft.com/office/drawing/2014/main" id="{7747F946-2FA7-4CE6-9080-71A31C6BD2E0}"/>
                </a:ext>
              </a:extLst>
            </p:cNvPr>
            <p:cNvSpPr/>
            <p:nvPr/>
          </p:nvSpPr>
          <p:spPr>
            <a:xfrm>
              <a:off x="52519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7" name="Freeform: Shape 6186">
              <a:extLst>
                <a:ext uri="{FF2B5EF4-FFF2-40B4-BE49-F238E27FC236}">
                  <a16:creationId xmlns:a16="http://schemas.microsoft.com/office/drawing/2014/main" id="{09337110-F0E2-4228-A6DE-817EABBFD1C8}"/>
                </a:ext>
              </a:extLst>
            </p:cNvPr>
            <p:cNvSpPr/>
            <p:nvPr/>
          </p:nvSpPr>
          <p:spPr>
            <a:xfrm>
              <a:off x="52519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8" name="Freeform: Shape 6187">
              <a:extLst>
                <a:ext uri="{FF2B5EF4-FFF2-40B4-BE49-F238E27FC236}">
                  <a16:creationId xmlns:a16="http://schemas.microsoft.com/office/drawing/2014/main" id="{BE3F7A9E-10AC-454F-A2AF-50EF0292118C}"/>
                </a:ext>
              </a:extLst>
            </p:cNvPr>
            <p:cNvSpPr/>
            <p:nvPr/>
          </p:nvSpPr>
          <p:spPr>
            <a:xfrm>
              <a:off x="52519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9" name="Freeform: Shape 6188">
              <a:extLst>
                <a:ext uri="{FF2B5EF4-FFF2-40B4-BE49-F238E27FC236}">
                  <a16:creationId xmlns:a16="http://schemas.microsoft.com/office/drawing/2014/main" id="{DCA040A7-F5D1-468A-ACA9-80FEA8552B8F}"/>
                </a:ext>
              </a:extLst>
            </p:cNvPr>
            <p:cNvSpPr/>
            <p:nvPr/>
          </p:nvSpPr>
          <p:spPr>
            <a:xfrm>
              <a:off x="52519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0" name="Freeform: Shape 6189">
              <a:extLst>
                <a:ext uri="{FF2B5EF4-FFF2-40B4-BE49-F238E27FC236}">
                  <a16:creationId xmlns:a16="http://schemas.microsoft.com/office/drawing/2014/main" id="{B2E3CE2B-3F21-4E46-B39F-4496F46EF873}"/>
                </a:ext>
              </a:extLst>
            </p:cNvPr>
            <p:cNvSpPr/>
            <p:nvPr/>
          </p:nvSpPr>
          <p:spPr>
            <a:xfrm>
              <a:off x="52519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1" name="Freeform: Shape 6190">
              <a:extLst>
                <a:ext uri="{FF2B5EF4-FFF2-40B4-BE49-F238E27FC236}">
                  <a16:creationId xmlns:a16="http://schemas.microsoft.com/office/drawing/2014/main" id="{7CF309C9-5369-4C26-A4BE-D3AA074F75C0}"/>
                </a:ext>
              </a:extLst>
            </p:cNvPr>
            <p:cNvSpPr/>
            <p:nvPr/>
          </p:nvSpPr>
          <p:spPr>
            <a:xfrm>
              <a:off x="52519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2" name="Freeform: Shape 6191">
              <a:extLst>
                <a:ext uri="{FF2B5EF4-FFF2-40B4-BE49-F238E27FC236}">
                  <a16:creationId xmlns:a16="http://schemas.microsoft.com/office/drawing/2014/main" id="{B560A3BA-AE08-402B-8544-65861B8DCB92}"/>
                </a:ext>
              </a:extLst>
            </p:cNvPr>
            <p:cNvSpPr/>
            <p:nvPr/>
          </p:nvSpPr>
          <p:spPr>
            <a:xfrm>
              <a:off x="52519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3" name="Freeform: Shape 6192">
              <a:extLst>
                <a:ext uri="{FF2B5EF4-FFF2-40B4-BE49-F238E27FC236}">
                  <a16:creationId xmlns:a16="http://schemas.microsoft.com/office/drawing/2014/main" id="{59CAEDFC-2858-467C-95A0-8087643EFE62}"/>
                </a:ext>
              </a:extLst>
            </p:cNvPr>
            <p:cNvSpPr/>
            <p:nvPr/>
          </p:nvSpPr>
          <p:spPr>
            <a:xfrm>
              <a:off x="52519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4" name="Freeform: Shape 6193">
              <a:extLst>
                <a:ext uri="{FF2B5EF4-FFF2-40B4-BE49-F238E27FC236}">
                  <a16:creationId xmlns:a16="http://schemas.microsoft.com/office/drawing/2014/main" id="{50D4C4E4-7A05-41B0-AB34-F04D66171B28}"/>
                </a:ext>
              </a:extLst>
            </p:cNvPr>
            <p:cNvSpPr/>
            <p:nvPr/>
          </p:nvSpPr>
          <p:spPr>
            <a:xfrm>
              <a:off x="52519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5" name="Freeform: Shape 6194">
              <a:extLst>
                <a:ext uri="{FF2B5EF4-FFF2-40B4-BE49-F238E27FC236}">
                  <a16:creationId xmlns:a16="http://schemas.microsoft.com/office/drawing/2014/main" id="{A142C876-682E-444C-A12E-915483F27CB9}"/>
                </a:ext>
              </a:extLst>
            </p:cNvPr>
            <p:cNvSpPr/>
            <p:nvPr/>
          </p:nvSpPr>
          <p:spPr>
            <a:xfrm>
              <a:off x="52519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6" name="Freeform: Shape 6195">
              <a:extLst>
                <a:ext uri="{FF2B5EF4-FFF2-40B4-BE49-F238E27FC236}">
                  <a16:creationId xmlns:a16="http://schemas.microsoft.com/office/drawing/2014/main" id="{EE805837-D427-46D1-8E12-5F37A1DD69AF}"/>
                </a:ext>
              </a:extLst>
            </p:cNvPr>
            <p:cNvSpPr/>
            <p:nvPr/>
          </p:nvSpPr>
          <p:spPr>
            <a:xfrm>
              <a:off x="52519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7" name="Freeform: Shape 6196">
              <a:extLst>
                <a:ext uri="{FF2B5EF4-FFF2-40B4-BE49-F238E27FC236}">
                  <a16:creationId xmlns:a16="http://schemas.microsoft.com/office/drawing/2014/main" id="{8451050A-B155-4E94-A2FA-8D717E3F54D8}"/>
                </a:ext>
              </a:extLst>
            </p:cNvPr>
            <p:cNvSpPr/>
            <p:nvPr/>
          </p:nvSpPr>
          <p:spPr>
            <a:xfrm>
              <a:off x="52519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8" name="Freeform: Shape 6197">
              <a:extLst>
                <a:ext uri="{FF2B5EF4-FFF2-40B4-BE49-F238E27FC236}">
                  <a16:creationId xmlns:a16="http://schemas.microsoft.com/office/drawing/2014/main" id="{4DEC01ED-4242-424E-A744-71A7FADD1C48}"/>
                </a:ext>
              </a:extLst>
            </p:cNvPr>
            <p:cNvSpPr/>
            <p:nvPr/>
          </p:nvSpPr>
          <p:spPr>
            <a:xfrm>
              <a:off x="52519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9" name="Freeform: Shape 6198">
              <a:extLst>
                <a:ext uri="{FF2B5EF4-FFF2-40B4-BE49-F238E27FC236}">
                  <a16:creationId xmlns:a16="http://schemas.microsoft.com/office/drawing/2014/main" id="{E9F77D97-1548-4F93-B66C-9F91EA815A04}"/>
                </a:ext>
              </a:extLst>
            </p:cNvPr>
            <p:cNvSpPr/>
            <p:nvPr/>
          </p:nvSpPr>
          <p:spPr>
            <a:xfrm>
              <a:off x="52519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0" name="Freeform: Shape 6199">
              <a:extLst>
                <a:ext uri="{FF2B5EF4-FFF2-40B4-BE49-F238E27FC236}">
                  <a16:creationId xmlns:a16="http://schemas.microsoft.com/office/drawing/2014/main" id="{68FB83C8-794A-429C-AAE3-81CDC23B596C}"/>
                </a:ext>
              </a:extLst>
            </p:cNvPr>
            <p:cNvSpPr/>
            <p:nvPr/>
          </p:nvSpPr>
          <p:spPr>
            <a:xfrm>
              <a:off x="54805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1" name="Freeform: Shape 6200">
              <a:extLst>
                <a:ext uri="{FF2B5EF4-FFF2-40B4-BE49-F238E27FC236}">
                  <a16:creationId xmlns:a16="http://schemas.microsoft.com/office/drawing/2014/main" id="{17C77956-9775-465A-84FB-4D153BC3D751}"/>
                </a:ext>
              </a:extLst>
            </p:cNvPr>
            <p:cNvSpPr/>
            <p:nvPr/>
          </p:nvSpPr>
          <p:spPr>
            <a:xfrm>
              <a:off x="54805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2" name="Freeform: Shape 6201">
              <a:extLst>
                <a:ext uri="{FF2B5EF4-FFF2-40B4-BE49-F238E27FC236}">
                  <a16:creationId xmlns:a16="http://schemas.microsoft.com/office/drawing/2014/main" id="{2A4EA60C-A191-48A1-B855-4FB1DA9B7B14}"/>
                </a:ext>
              </a:extLst>
            </p:cNvPr>
            <p:cNvSpPr/>
            <p:nvPr/>
          </p:nvSpPr>
          <p:spPr>
            <a:xfrm>
              <a:off x="54805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3" name="Freeform: Shape 6202">
              <a:extLst>
                <a:ext uri="{FF2B5EF4-FFF2-40B4-BE49-F238E27FC236}">
                  <a16:creationId xmlns:a16="http://schemas.microsoft.com/office/drawing/2014/main" id="{4C6E9026-9221-4F7E-9D0F-82909440FFAF}"/>
                </a:ext>
              </a:extLst>
            </p:cNvPr>
            <p:cNvSpPr/>
            <p:nvPr/>
          </p:nvSpPr>
          <p:spPr>
            <a:xfrm>
              <a:off x="54805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4" name="Freeform: Shape 6203">
              <a:extLst>
                <a:ext uri="{FF2B5EF4-FFF2-40B4-BE49-F238E27FC236}">
                  <a16:creationId xmlns:a16="http://schemas.microsoft.com/office/drawing/2014/main" id="{FD438E41-B118-44EE-BFBC-AC2FC19BEE7F}"/>
                </a:ext>
              </a:extLst>
            </p:cNvPr>
            <p:cNvSpPr/>
            <p:nvPr/>
          </p:nvSpPr>
          <p:spPr>
            <a:xfrm>
              <a:off x="54805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5" name="Freeform: Shape 6204">
              <a:extLst>
                <a:ext uri="{FF2B5EF4-FFF2-40B4-BE49-F238E27FC236}">
                  <a16:creationId xmlns:a16="http://schemas.microsoft.com/office/drawing/2014/main" id="{336386D9-7A85-40D9-A45A-200692BC8D78}"/>
                </a:ext>
              </a:extLst>
            </p:cNvPr>
            <p:cNvSpPr/>
            <p:nvPr/>
          </p:nvSpPr>
          <p:spPr>
            <a:xfrm>
              <a:off x="54805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6" name="Freeform: Shape 6205">
              <a:extLst>
                <a:ext uri="{FF2B5EF4-FFF2-40B4-BE49-F238E27FC236}">
                  <a16:creationId xmlns:a16="http://schemas.microsoft.com/office/drawing/2014/main" id="{87D190BE-B6C8-43DE-B954-A8C8333180D5}"/>
                </a:ext>
              </a:extLst>
            </p:cNvPr>
            <p:cNvSpPr/>
            <p:nvPr/>
          </p:nvSpPr>
          <p:spPr>
            <a:xfrm>
              <a:off x="54805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7" name="Freeform: Shape 6206">
              <a:extLst>
                <a:ext uri="{FF2B5EF4-FFF2-40B4-BE49-F238E27FC236}">
                  <a16:creationId xmlns:a16="http://schemas.microsoft.com/office/drawing/2014/main" id="{EC4DE20A-CDA0-41C0-BE9C-CE2386B64047}"/>
                </a:ext>
              </a:extLst>
            </p:cNvPr>
            <p:cNvSpPr/>
            <p:nvPr/>
          </p:nvSpPr>
          <p:spPr>
            <a:xfrm>
              <a:off x="54805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8" name="Freeform: Shape 6207">
              <a:extLst>
                <a:ext uri="{FF2B5EF4-FFF2-40B4-BE49-F238E27FC236}">
                  <a16:creationId xmlns:a16="http://schemas.microsoft.com/office/drawing/2014/main" id="{1E2FB467-7552-4577-B0F2-769FB0CD1CCF}"/>
                </a:ext>
              </a:extLst>
            </p:cNvPr>
            <p:cNvSpPr/>
            <p:nvPr/>
          </p:nvSpPr>
          <p:spPr>
            <a:xfrm>
              <a:off x="54805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9" name="Freeform: Shape 6208">
              <a:extLst>
                <a:ext uri="{FF2B5EF4-FFF2-40B4-BE49-F238E27FC236}">
                  <a16:creationId xmlns:a16="http://schemas.microsoft.com/office/drawing/2014/main" id="{A1D55140-EE2E-4B08-83FB-2E02B0BF8B7F}"/>
                </a:ext>
              </a:extLst>
            </p:cNvPr>
            <p:cNvSpPr/>
            <p:nvPr/>
          </p:nvSpPr>
          <p:spPr>
            <a:xfrm>
              <a:off x="54805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0" name="Freeform: Shape 6209">
              <a:extLst>
                <a:ext uri="{FF2B5EF4-FFF2-40B4-BE49-F238E27FC236}">
                  <a16:creationId xmlns:a16="http://schemas.microsoft.com/office/drawing/2014/main" id="{74B74BA7-6DC5-482F-AC0D-C05042B4C1B9}"/>
                </a:ext>
              </a:extLst>
            </p:cNvPr>
            <p:cNvSpPr/>
            <p:nvPr/>
          </p:nvSpPr>
          <p:spPr>
            <a:xfrm>
              <a:off x="54805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1" name="Freeform: Shape 6210">
              <a:extLst>
                <a:ext uri="{FF2B5EF4-FFF2-40B4-BE49-F238E27FC236}">
                  <a16:creationId xmlns:a16="http://schemas.microsoft.com/office/drawing/2014/main" id="{45F2EBF9-7262-42BF-B2F6-0A1D21AB02AA}"/>
                </a:ext>
              </a:extLst>
            </p:cNvPr>
            <p:cNvSpPr/>
            <p:nvPr/>
          </p:nvSpPr>
          <p:spPr>
            <a:xfrm>
              <a:off x="54805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2" name="Freeform: Shape 6211">
              <a:extLst>
                <a:ext uri="{FF2B5EF4-FFF2-40B4-BE49-F238E27FC236}">
                  <a16:creationId xmlns:a16="http://schemas.microsoft.com/office/drawing/2014/main" id="{70A2370F-D3CF-45D4-BB9C-5495708D7D9F}"/>
                </a:ext>
              </a:extLst>
            </p:cNvPr>
            <p:cNvSpPr/>
            <p:nvPr/>
          </p:nvSpPr>
          <p:spPr>
            <a:xfrm>
              <a:off x="54805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3" name="Freeform: Shape 6212">
              <a:extLst>
                <a:ext uri="{FF2B5EF4-FFF2-40B4-BE49-F238E27FC236}">
                  <a16:creationId xmlns:a16="http://schemas.microsoft.com/office/drawing/2014/main" id="{B727026A-6CCA-4669-9A92-E56FCEB9DB8F}"/>
                </a:ext>
              </a:extLst>
            </p:cNvPr>
            <p:cNvSpPr/>
            <p:nvPr/>
          </p:nvSpPr>
          <p:spPr>
            <a:xfrm>
              <a:off x="54805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4" name="Freeform: Shape 6213">
              <a:extLst>
                <a:ext uri="{FF2B5EF4-FFF2-40B4-BE49-F238E27FC236}">
                  <a16:creationId xmlns:a16="http://schemas.microsoft.com/office/drawing/2014/main" id="{ED09684F-A11F-4EA3-8750-D300BCFCBCAE}"/>
                </a:ext>
              </a:extLst>
            </p:cNvPr>
            <p:cNvSpPr/>
            <p:nvPr/>
          </p:nvSpPr>
          <p:spPr>
            <a:xfrm>
              <a:off x="54805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5" name="Freeform: Shape 6214">
              <a:extLst>
                <a:ext uri="{FF2B5EF4-FFF2-40B4-BE49-F238E27FC236}">
                  <a16:creationId xmlns:a16="http://schemas.microsoft.com/office/drawing/2014/main" id="{428BC584-DEEB-46DA-8524-625E21C55063}"/>
                </a:ext>
              </a:extLst>
            </p:cNvPr>
            <p:cNvSpPr/>
            <p:nvPr/>
          </p:nvSpPr>
          <p:spPr>
            <a:xfrm>
              <a:off x="54805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6" name="Freeform: Shape 6215">
              <a:extLst>
                <a:ext uri="{FF2B5EF4-FFF2-40B4-BE49-F238E27FC236}">
                  <a16:creationId xmlns:a16="http://schemas.microsoft.com/office/drawing/2014/main" id="{629DC830-6DFE-4AE5-9030-69BFCEB53FC1}"/>
                </a:ext>
              </a:extLst>
            </p:cNvPr>
            <p:cNvSpPr/>
            <p:nvPr/>
          </p:nvSpPr>
          <p:spPr>
            <a:xfrm>
              <a:off x="54805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7" name="Freeform: Shape 6216">
              <a:extLst>
                <a:ext uri="{FF2B5EF4-FFF2-40B4-BE49-F238E27FC236}">
                  <a16:creationId xmlns:a16="http://schemas.microsoft.com/office/drawing/2014/main" id="{B49044D4-9AFE-4BCA-899C-E7DED056391B}"/>
                </a:ext>
              </a:extLst>
            </p:cNvPr>
            <p:cNvSpPr/>
            <p:nvPr/>
          </p:nvSpPr>
          <p:spPr>
            <a:xfrm>
              <a:off x="54805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8" name="Freeform: Shape 6217">
              <a:extLst>
                <a:ext uri="{FF2B5EF4-FFF2-40B4-BE49-F238E27FC236}">
                  <a16:creationId xmlns:a16="http://schemas.microsoft.com/office/drawing/2014/main" id="{99D2099F-ADB4-4B26-8A54-98D91D08E406}"/>
                </a:ext>
              </a:extLst>
            </p:cNvPr>
            <p:cNvSpPr/>
            <p:nvPr/>
          </p:nvSpPr>
          <p:spPr>
            <a:xfrm>
              <a:off x="54805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9" name="Freeform: Shape 6218">
              <a:extLst>
                <a:ext uri="{FF2B5EF4-FFF2-40B4-BE49-F238E27FC236}">
                  <a16:creationId xmlns:a16="http://schemas.microsoft.com/office/drawing/2014/main" id="{FEF4BCAF-5632-42AA-B76F-39B3F6C0EB62}"/>
                </a:ext>
              </a:extLst>
            </p:cNvPr>
            <p:cNvSpPr/>
            <p:nvPr/>
          </p:nvSpPr>
          <p:spPr>
            <a:xfrm>
              <a:off x="54805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0" name="Freeform: Shape 6219">
              <a:extLst>
                <a:ext uri="{FF2B5EF4-FFF2-40B4-BE49-F238E27FC236}">
                  <a16:creationId xmlns:a16="http://schemas.microsoft.com/office/drawing/2014/main" id="{0DFD3276-1EC3-4AEA-8367-AFA17242F397}"/>
                </a:ext>
              </a:extLst>
            </p:cNvPr>
            <p:cNvSpPr/>
            <p:nvPr/>
          </p:nvSpPr>
          <p:spPr>
            <a:xfrm>
              <a:off x="54805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1" name="Freeform: Shape 6220">
              <a:extLst>
                <a:ext uri="{FF2B5EF4-FFF2-40B4-BE49-F238E27FC236}">
                  <a16:creationId xmlns:a16="http://schemas.microsoft.com/office/drawing/2014/main" id="{6CC593B9-7D5A-4C9F-8B20-760BF68F3FD3}"/>
                </a:ext>
              </a:extLst>
            </p:cNvPr>
            <p:cNvSpPr/>
            <p:nvPr/>
          </p:nvSpPr>
          <p:spPr>
            <a:xfrm>
              <a:off x="54805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2" name="Freeform: Shape 6221">
              <a:extLst>
                <a:ext uri="{FF2B5EF4-FFF2-40B4-BE49-F238E27FC236}">
                  <a16:creationId xmlns:a16="http://schemas.microsoft.com/office/drawing/2014/main" id="{47CC0413-B4C0-49C1-9D5A-A132702F5231}"/>
                </a:ext>
              </a:extLst>
            </p:cNvPr>
            <p:cNvSpPr/>
            <p:nvPr/>
          </p:nvSpPr>
          <p:spPr>
            <a:xfrm>
              <a:off x="54805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3" name="Freeform: Shape 6222">
              <a:extLst>
                <a:ext uri="{FF2B5EF4-FFF2-40B4-BE49-F238E27FC236}">
                  <a16:creationId xmlns:a16="http://schemas.microsoft.com/office/drawing/2014/main" id="{F428242C-4C6E-4868-B4A8-F0AE0E952826}"/>
                </a:ext>
              </a:extLst>
            </p:cNvPr>
            <p:cNvSpPr/>
            <p:nvPr/>
          </p:nvSpPr>
          <p:spPr>
            <a:xfrm>
              <a:off x="54805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4" name="Freeform: Shape 6223">
              <a:extLst>
                <a:ext uri="{FF2B5EF4-FFF2-40B4-BE49-F238E27FC236}">
                  <a16:creationId xmlns:a16="http://schemas.microsoft.com/office/drawing/2014/main" id="{24C93C9D-F1FA-46D6-91E4-2D2A3A04ED56}"/>
                </a:ext>
              </a:extLst>
            </p:cNvPr>
            <p:cNvSpPr/>
            <p:nvPr/>
          </p:nvSpPr>
          <p:spPr>
            <a:xfrm>
              <a:off x="54805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5" name="Freeform: Shape 6224">
              <a:extLst>
                <a:ext uri="{FF2B5EF4-FFF2-40B4-BE49-F238E27FC236}">
                  <a16:creationId xmlns:a16="http://schemas.microsoft.com/office/drawing/2014/main" id="{521FF4F9-2AA9-4F6A-9C42-21338DBAC29F}"/>
                </a:ext>
              </a:extLst>
            </p:cNvPr>
            <p:cNvSpPr/>
            <p:nvPr/>
          </p:nvSpPr>
          <p:spPr>
            <a:xfrm>
              <a:off x="54805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6" name="Freeform: Shape 6225">
              <a:extLst>
                <a:ext uri="{FF2B5EF4-FFF2-40B4-BE49-F238E27FC236}">
                  <a16:creationId xmlns:a16="http://schemas.microsoft.com/office/drawing/2014/main" id="{2A5F3BD9-5D12-4597-B205-94FAD3685F8D}"/>
                </a:ext>
              </a:extLst>
            </p:cNvPr>
            <p:cNvSpPr/>
            <p:nvPr/>
          </p:nvSpPr>
          <p:spPr>
            <a:xfrm>
              <a:off x="54805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7" name="Freeform: Shape 6226">
              <a:extLst>
                <a:ext uri="{FF2B5EF4-FFF2-40B4-BE49-F238E27FC236}">
                  <a16:creationId xmlns:a16="http://schemas.microsoft.com/office/drawing/2014/main" id="{BB7C1695-A476-4347-B9F9-61BEEA8C1BAE}"/>
                </a:ext>
              </a:extLst>
            </p:cNvPr>
            <p:cNvSpPr/>
            <p:nvPr/>
          </p:nvSpPr>
          <p:spPr>
            <a:xfrm>
              <a:off x="54805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8" name="Freeform: Shape 6227">
              <a:extLst>
                <a:ext uri="{FF2B5EF4-FFF2-40B4-BE49-F238E27FC236}">
                  <a16:creationId xmlns:a16="http://schemas.microsoft.com/office/drawing/2014/main" id="{520D4F8B-A185-4B7A-8C6D-D5586FF02F2F}"/>
                </a:ext>
              </a:extLst>
            </p:cNvPr>
            <p:cNvSpPr/>
            <p:nvPr/>
          </p:nvSpPr>
          <p:spPr>
            <a:xfrm>
              <a:off x="54805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9" name="Freeform: Shape 6228">
              <a:extLst>
                <a:ext uri="{FF2B5EF4-FFF2-40B4-BE49-F238E27FC236}">
                  <a16:creationId xmlns:a16="http://schemas.microsoft.com/office/drawing/2014/main" id="{6702154B-B464-46D0-B77D-508C9587B7E0}"/>
                </a:ext>
              </a:extLst>
            </p:cNvPr>
            <p:cNvSpPr/>
            <p:nvPr/>
          </p:nvSpPr>
          <p:spPr>
            <a:xfrm>
              <a:off x="54805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0" name="Freeform: Shape 6229">
              <a:extLst>
                <a:ext uri="{FF2B5EF4-FFF2-40B4-BE49-F238E27FC236}">
                  <a16:creationId xmlns:a16="http://schemas.microsoft.com/office/drawing/2014/main" id="{1D3F59B8-F567-4F7D-A4A8-17BCC56D906C}"/>
                </a:ext>
              </a:extLst>
            </p:cNvPr>
            <p:cNvSpPr/>
            <p:nvPr/>
          </p:nvSpPr>
          <p:spPr>
            <a:xfrm>
              <a:off x="57091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1" name="Freeform: Shape 6230">
              <a:extLst>
                <a:ext uri="{FF2B5EF4-FFF2-40B4-BE49-F238E27FC236}">
                  <a16:creationId xmlns:a16="http://schemas.microsoft.com/office/drawing/2014/main" id="{8982EA99-6223-42DC-BC89-6CDDE7FADEE3}"/>
                </a:ext>
              </a:extLst>
            </p:cNvPr>
            <p:cNvSpPr/>
            <p:nvPr/>
          </p:nvSpPr>
          <p:spPr>
            <a:xfrm>
              <a:off x="57091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2" name="Freeform: Shape 6231">
              <a:extLst>
                <a:ext uri="{FF2B5EF4-FFF2-40B4-BE49-F238E27FC236}">
                  <a16:creationId xmlns:a16="http://schemas.microsoft.com/office/drawing/2014/main" id="{C0B82815-D5F9-4C85-B0CD-8F80DC718015}"/>
                </a:ext>
              </a:extLst>
            </p:cNvPr>
            <p:cNvSpPr/>
            <p:nvPr/>
          </p:nvSpPr>
          <p:spPr>
            <a:xfrm>
              <a:off x="57091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3" name="Freeform: Shape 6232">
              <a:extLst>
                <a:ext uri="{FF2B5EF4-FFF2-40B4-BE49-F238E27FC236}">
                  <a16:creationId xmlns:a16="http://schemas.microsoft.com/office/drawing/2014/main" id="{44051557-7E7E-487D-AA23-8AADF5FACF55}"/>
                </a:ext>
              </a:extLst>
            </p:cNvPr>
            <p:cNvSpPr/>
            <p:nvPr/>
          </p:nvSpPr>
          <p:spPr>
            <a:xfrm>
              <a:off x="57091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4" name="Freeform: Shape 6233">
              <a:extLst>
                <a:ext uri="{FF2B5EF4-FFF2-40B4-BE49-F238E27FC236}">
                  <a16:creationId xmlns:a16="http://schemas.microsoft.com/office/drawing/2014/main" id="{08D30E00-700F-4EA5-BB0D-47C75546D957}"/>
                </a:ext>
              </a:extLst>
            </p:cNvPr>
            <p:cNvSpPr/>
            <p:nvPr/>
          </p:nvSpPr>
          <p:spPr>
            <a:xfrm>
              <a:off x="57091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5" name="Freeform: Shape 6234">
              <a:extLst>
                <a:ext uri="{FF2B5EF4-FFF2-40B4-BE49-F238E27FC236}">
                  <a16:creationId xmlns:a16="http://schemas.microsoft.com/office/drawing/2014/main" id="{D34ABECD-1AE0-4670-90A1-B07801376ADD}"/>
                </a:ext>
              </a:extLst>
            </p:cNvPr>
            <p:cNvSpPr/>
            <p:nvPr/>
          </p:nvSpPr>
          <p:spPr>
            <a:xfrm>
              <a:off x="57091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6" name="Freeform: Shape 6235">
              <a:extLst>
                <a:ext uri="{FF2B5EF4-FFF2-40B4-BE49-F238E27FC236}">
                  <a16:creationId xmlns:a16="http://schemas.microsoft.com/office/drawing/2014/main" id="{0070A712-7733-41F8-8D35-CBF94B1FA439}"/>
                </a:ext>
              </a:extLst>
            </p:cNvPr>
            <p:cNvSpPr/>
            <p:nvPr/>
          </p:nvSpPr>
          <p:spPr>
            <a:xfrm>
              <a:off x="57091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7" name="Freeform: Shape 6236">
              <a:extLst>
                <a:ext uri="{FF2B5EF4-FFF2-40B4-BE49-F238E27FC236}">
                  <a16:creationId xmlns:a16="http://schemas.microsoft.com/office/drawing/2014/main" id="{691AD2D3-391B-43ED-866B-1259A2BC6F9C}"/>
                </a:ext>
              </a:extLst>
            </p:cNvPr>
            <p:cNvSpPr/>
            <p:nvPr/>
          </p:nvSpPr>
          <p:spPr>
            <a:xfrm>
              <a:off x="57091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8" name="Freeform: Shape 6237">
              <a:extLst>
                <a:ext uri="{FF2B5EF4-FFF2-40B4-BE49-F238E27FC236}">
                  <a16:creationId xmlns:a16="http://schemas.microsoft.com/office/drawing/2014/main" id="{3C597A62-1C05-4022-A1D0-48AB2F254D8C}"/>
                </a:ext>
              </a:extLst>
            </p:cNvPr>
            <p:cNvSpPr/>
            <p:nvPr/>
          </p:nvSpPr>
          <p:spPr>
            <a:xfrm>
              <a:off x="57091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9" name="Freeform: Shape 6238">
              <a:extLst>
                <a:ext uri="{FF2B5EF4-FFF2-40B4-BE49-F238E27FC236}">
                  <a16:creationId xmlns:a16="http://schemas.microsoft.com/office/drawing/2014/main" id="{9D4708BD-3C4C-429C-A958-2B897862E34F}"/>
                </a:ext>
              </a:extLst>
            </p:cNvPr>
            <p:cNvSpPr/>
            <p:nvPr/>
          </p:nvSpPr>
          <p:spPr>
            <a:xfrm>
              <a:off x="57091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0" name="Freeform: Shape 6239">
              <a:extLst>
                <a:ext uri="{FF2B5EF4-FFF2-40B4-BE49-F238E27FC236}">
                  <a16:creationId xmlns:a16="http://schemas.microsoft.com/office/drawing/2014/main" id="{ED259691-8842-4F69-9135-273BD3B0616B}"/>
                </a:ext>
              </a:extLst>
            </p:cNvPr>
            <p:cNvSpPr/>
            <p:nvPr/>
          </p:nvSpPr>
          <p:spPr>
            <a:xfrm>
              <a:off x="57091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1" name="Freeform: Shape 6240">
              <a:extLst>
                <a:ext uri="{FF2B5EF4-FFF2-40B4-BE49-F238E27FC236}">
                  <a16:creationId xmlns:a16="http://schemas.microsoft.com/office/drawing/2014/main" id="{E085D9DA-652E-402B-88E1-EA13E398EDBE}"/>
                </a:ext>
              </a:extLst>
            </p:cNvPr>
            <p:cNvSpPr/>
            <p:nvPr/>
          </p:nvSpPr>
          <p:spPr>
            <a:xfrm>
              <a:off x="57091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2" name="Freeform: Shape 6241">
              <a:extLst>
                <a:ext uri="{FF2B5EF4-FFF2-40B4-BE49-F238E27FC236}">
                  <a16:creationId xmlns:a16="http://schemas.microsoft.com/office/drawing/2014/main" id="{AE13A4DB-B3FF-4793-8B21-FD587E0FE10B}"/>
                </a:ext>
              </a:extLst>
            </p:cNvPr>
            <p:cNvSpPr/>
            <p:nvPr/>
          </p:nvSpPr>
          <p:spPr>
            <a:xfrm>
              <a:off x="57091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3" name="Freeform: Shape 6242">
              <a:extLst>
                <a:ext uri="{FF2B5EF4-FFF2-40B4-BE49-F238E27FC236}">
                  <a16:creationId xmlns:a16="http://schemas.microsoft.com/office/drawing/2014/main" id="{737BEE12-3854-4DE3-90C7-D86239707CFE}"/>
                </a:ext>
              </a:extLst>
            </p:cNvPr>
            <p:cNvSpPr/>
            <p:nvPr/>
          </p:nvSpPr>
          <p:spPr>
            <a:xfrm>
              <a:off x="57091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4" name="Freeform: Shape 6243">
              <a:extLst>
                <a:ext uri="{FF2B5EF4-FFF2-40B4-BE49-F238E27FC236}">
                  <a16:creationId xmlns:a16="http://schemas.microsoft.com/office/drawing/2014/main" id="{56936EF7-0D59-4F97-A5B2-E1F3F85551F4}"/>
                </a:ext>
              </a:extLst>
            </p:cNvPr>
            <p:cNvSpPr/>
            <p:nvPr/>
          </p:nvSpPr>
          <p:spPr>
            <a:xfrm>
              <a:off x="57091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5" name="Freeform: Shape 6244">
              <a:extLst>
                <a:ext uri="{FF2B5EF4-FFF2-40B4-BE49-F238E27FC236}">
                  <a16:creationId xmlns:a16="http://schemas.microsoft.com/office/drawing/2014/main" id="{0390D8E5-3A03-4DDE-9D7B-586359F32944}"/>
                </a:ext>
              </a:extLst>
            </p:cNvPr>
            <p:cNvSpPr/>
            <p:nvPr/>
          </p:nvSpPr>
          <p:spPr>
            <a:xfrm>
              <a:off x="57091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6" name="Freeform: Shape 6245">
              <a:extLst>
                <a:ext uri="{FF2B5EF4-FFF2-40B4-BE49-F238E27FC236}">
                  <a16:creationId xmlns:a16="http://schemas.microsoft.com/office/drawing/2014/main" id="{47177301-E372-4CEC-84C9-7A97DA0203FE}"/>
                </a:ext>
              </a:extLst>
            </p:cNvPr>
            <p:cNvSpPr/>
            <p:nvPr/>
          </p:nvSpPr>
          <p:spPr>
            <a:xfrm>
              <a:off x="57091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7" name="Freeform: Shape 6246">
              <a:extLst>
                <a:ext uri="{FF2B5EF4-FFF2-40B4-BE49-F238E27FC236}">
                  <a16:creationId xmlns:a16="http://schemas.microsoft.com/office/drawing/2014/main" id="{00C168ED-E59B-47A7-AC07-66190FC6DFB0}"/>
                </a:ext>
              </a:extLst>
            </p:cNvPr>
            <p:cNvSpPr/>
            <p:nvPr/>
          </p:nvSpPr>
          <p:spPr>
            <a:xfrm>
              <a:off x="57091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8" name="Freeform: Shape 6247">
              <a:extLst>
                <a:ext uri="{FF2B5EF4-FFF2-40B4-BE49-F238E27FC236}">
                  <a16:creationId xmlns:a16="http://schemas.microsoft.com/office/drawing/2014/main" id="{2AE44FB4-CE5C-4A95-99AA-EAF9465F249D}"/>
                </a:ext>
              </a:extLst>
            </p:cNvPr>
            <p:cNvSpPr/>
            <p:nvPr/>
          </p:nvSpPr>
          <p:spPr>
            <a:xfrm>
              <a:off x="57091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9" name="Freeform: Shape 6248">
              <a:extLst>
                <a:ext uri="{FF2B5EF4-FFF2-40B4-BE49-F238E27FC236}">
                  <a16:creationId xmlns:a16="http://schemas.microsoft.com/office/drawing/2014/main" id="{DACE6DF2-89C6-4D6F-9B9A-8DBE2DC6C86F}"/>
                </a:ext>
              </a:extLst>
            </p:cNvPr>
            <p:cNvSpPr/>
            <p:nvPr/>
          </p:nvSpPr>
          <p:spPr>
            <a:xfrm>
              <a:off x="57091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0" name="Freeform: Shape 6249">
              <a:extLst>
                <a:ext uri="{FF2B5EF4-FFF2-40B4-BE49-F238E27FC236}">
                  <a16:creationId xmlns:a16="http://schemas.microsoft.com/office/drawing/2014/main" id="{43598858-B45F-4D4F-92AC-7E1B36CFAA15}"/>
                </a:ext>
              </a:extLst>
            </p:cNvPr>
            <p:cNvSpPr/>
            <p:nvPr/>
          </p:nvSpPr>
          <p:spPr>
            <a:xfrm>
              <a:off x="57091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1" name="Freeform: Shape 6250">
              <a:extLst>
                <a:ext uri="{FF2B5EF4-FFF2-40B4-BE49-F238E27FC236}">
                  <a16:creationId xmlns:a16="http://schemas.microsoft.com/office/drawing/2014/main" id="{92F000BB-5878-4BF7-9BF6-DF9216040509}"/>
                </a:ext>
              </a:extLst>
            </p:cNvPr>
            <p:cNvSpPr/>
            <p:nvPr/>
          </p:nvSpPr>
          <p:spPr>
            <a:xfrm>
              <a:off x="57091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2" name="Freeform: Shape 6251">
              <a:extLst>
                <a:ext uri="{FF2B5EF4-FFF2-40B4-BE49-F238E27FC236}">
                  <a16:creationId xmlns:a16="http://schemas.microsoft.com/office/drawing/2014/main" id="{08E96AC3-7CB6-46A8-B951-58C30FAF1DF1}"/>
                </a:ext>
              </a:extLst>
            </p:cNvPr>
            <p:cNvSpPr/>
            <p:nvPr/>
          </p:nvSpPr>
          <p:spPr>
            <a:xfrm>
              <a:off x="57091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3" name="Freeform: Shape 6252">
              <a:extLst>
                <a:ext uri="{FF2B5EF4-FFF2-40B4-BE49-F238E27FC236}">
                  <a16:creationId xmlns:a16="http://schemas.microsoft.com/office/drawing/2014/main" id="{D967A0E4-D657-4E62-8A50-ACF46EF4550B}"/>
                </a:ext>
              </a:extLst>
            </p:cNvPr>
            <p:cNvSpPr/>
            <p:nvPr/>
          </p:nvSpPr>
          <p:spPr>
            <a:xfrm>
              <a:off x="57091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4" name="Freeform: Shape 6253">
              <a:extLst>
                <a:ext uri="{FF2B5EF4-FFF2-40B4-BE49-F238E27FC236}">
                  <a16:creationId xmlns:a16="http://schemas.microsoft.com/office/drawing/2014/main" id="{DDD0A290-D460-402C-892B-234B8142C453}"/>
                </a:ext>
              </a:extLst>
            </p:cNvPr>
            <p:cNvSpPr/>
            <p:nvPr/>
          </p:nvSpPr>
          <p:spPr>
            <a:xfrm>
              <a:off x="57091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5" name="Freeform: Shape 6254">
              <a:extLst>
                <a:ext uri="{FF2B5EF4-FFF2-40B4-BE49-F238E27FC236}">
                  <a16:creationId xmlns:a16="http://schemas.microsoft.com/office/drawing/2014/main" id="{38F1F244-FC4C-435E-8516-79C6EC533738}"/>
                </a:ext>
              </a:extLst>
            </p:cNvPr>
            <p:cNvSpPr/>
            <p:nvPr/>
          </p:nvSpPr>
          <p:spPr>
            <a:xfrm>
              <a:off x="57091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6" name="Freeform: Shape 6255">
              <a:extLst>
                <a:ext uri="{FF2B5EF4-FFF2-40B4-BE49-F238E27FC236}">
                  <a16:creationId xmlns:a16="http://schemas.microsoft.com/office/drawing/2014/main" id="{FFB1C0AB-B2C9-4799-9DA9-BE0533F95C8E}"/>
                </a:ext>
              </a:extLst>
            </p:cNvPr>
            <p:cNvSpPr/>
            <p:nvPr/>
          </p:nvSpPr>
          <p:spPr>
            <a:xfrm>
              <a:off x="57091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7" name="Freeform: Shape 6256">
              <a:extLst>
                <a:ext uri="{FF2B5EF4-FFF2-40B4-BE49-F238E27FC236}">
                  <a16:creationId xmlns:a16="http://schemas.microsoft.com/office/drawing/2014/main" id="{DD9858FE-8820-431D-93C4-78C45E42E55A}"/>
                </a:ext>
              </a:extLst>
            </p:cNvPr>
            <p:cNvSpPr/>
            <p:nvPr/>
          </p:nvSpPr>
          <p:spPr>
            <a:xfrm>
              <a:off x="57091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8" name="Freeform: Shape 6257">
              <a:extLst>
                <a:ext uri="{FF2B5EF4-FFF2-40B4-BE49-F238E27FC236}">
                  <a16:creationId xmlns:a16="http://schemas.microsoft.com/office/drawing/2014/main" id="{65D936A8-5F43-4822-8CF7-9E3C973C24B4}"/>
                </a:ext>
              </a:extLst>
            </p:cNvPr>
            <p:cNvSpPr/>
            <p:nvPr/>
          </p:nvSpPr>
          <p:spPr>
            <a:xfrm>
              <a:off x="57091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9" name="Freeform: Shape 6258">
              <a:extLst>
                <a:ext uri="{FF2B5EF4-FFF2-40B4-BE49-F238E27FC236}">
                  <a16:creationId xmlns:a16="http://schemas.microsoft.com/office/drawing/2014/main" id="{7B6B49C2-FA31-4E1D-A76F-A541E1EB5D6D}"/>
                </a:ext>
              </a:extLst>
            </p:cNvPr>
            <p:cNvSpPr/>
            <p:nvPr/>
          </p:nvSpPr>
          <p:spPr>
            <a:xfrm>
              <a:off x="57091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0" name="Freeform: Shape 6259">
              <a:extLst>
                <a:ext uri="{FF2B5EF4-FFF2-40B4-BE49-F238E27FC236}">
                  <a16:creationId xmlns:a16="http://schemas.microsoft.com/office/drawing/2014/main" id="{846429E9-5F7C-496B-80BD-F58A0AC3F0BE}"/>
                </a:ext>
              </a:extLst>
            </p:cNvPr>
            <p:cNvSpPr/>
            <p:nvPr/>
          </p:nvSpPr>
          <p:spPr>
            <a:xfrm>
              <a:off x="59377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1" name="Freeform: Shape 6260">
              <a:extLst>
                <a:ext uri="{FF2B5EF4-FFF2-40B4-BE49-F238E27FC236}">
                  <a16:creationId xmlns:a16="http://schemas.microsoft.com/office/drawing/2014/main" id="{533F4B3C-4C93-4FC5-94DF-50B301995B3B}"/>
                </a:ext>
              </a:extLst>
            </p:cNvPr>
            <p:cNvSpPr/>
            <p:nvPr/>
          </p:nvSpPr>
          <p:spPr>
            <a:xfrm>
              <a:off x="59377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2" name="Freeform: Shape 6261">
              <a:extLst>
                <a:ext uri="{FF2B5EF4-FFF2-40B4-BE49-F238E27FC236}">
                  <a16:creationId xmlns:a16="http://schemas.microsoft.com/office/drawing/2014/main" id="{07EA4CEC-0F01-435C-A8FF-289ABE14EAA7}"/>
                </a:ext>
              </a:extLst>
            </p:cNvPr>
            <p:cNvSpPr/>
            <p:nvPr/>
          </p:nvSpPr>
          <p:spPr>
            <a:xfrm>
              <a:off x="59377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3" name="Freeform: Shape 6262">
              <a:extLst>
                <a:ext uri="{FF2B5EF4-FFF2-40B4-BE49-F238E27FC236}">
                  <a16:creationId xmlns:a16="http://schemas.microsoft.com/office/drawing/2014/main" id="{3E5569F8-34A5-4967-8FAF-90C190DE33BA}"/>
                </a:ext>
              </a:extLst>
            </p:cNvPr>
            <p:cNvSpPr/>
            <p:nvPr/>
          </p:nvSpPr>
          <p:spPr>
            <a:xfrm>
              <a:off x="59377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4" name="Freeform: Shape 6263">
              <a:extLst>
                <a:ext uri="{FF2B5EF4-FFF2-40B4-BE49-F238E27FC236}">
                  <a16:creationId xmlns:a16="http://schemas.microsoft.com/office/drawing/2014/main" id="{E2D03244-E2C1-404C-A181-8C82E078444E}"/>
                </a:ext>
              </a:extLst>
            </p:cNvPr>
            <p:cNvSpPr/>
            <p:nvPr/>
          </p:nvSpPr>
          <p:spPr>
            <a:xfrm>
              <a:off x="59377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5" name="Freeform: Shape 6264">
              <a:extLst>
                <a:ext uri="{FF2B5EF4-FFF2-40B4-BE49-F238E27FC236}">
                  <a16:creationId xmlns:a16="http://schemas.microsoft.com/office/drawing/2014/main" id="{0CB1E287-2523-4608-BF11-F6CB623BF550}"/>
                </a:ext>
              </a:extLst>
            </p:cNvPr>
            <p:cNvSpPr/>
            <p:nvPr/>
          </p:nvSpPr>
          <p:spPr>
            <a:xfrm>
              <a:off x="59377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6" name="Freeform: Shape 6265">
              <a:extLst>
                <a:ext uri="{FF2B5EF4-FFF2-40B4-BE49-F238E27FC236}">
                  <a16:creationId xmlns:a16="http://schemas.microsoft.com/office/drawing/2014/main" id="{91A8F0F0-BF6B-4629-995C-E8EEDB4968B5}"/>
                </a:ext>
              </a:extLst>
            </p:cNvPr>
            <p:cNvSpPr/>
            <p:nvPr/>
          </p:nvSpPr>
          <p:spPr>
            <a:xfrm>
              <a:off x="59377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7" name="Freeform: Shape 6266">
              <a:extLst>
                <a:ext uri="{FF2B5EF4-FFF2-40B4-BE49-F238E27FC236}">
                  <a16:creationId xmlns:a16="http://schemas.microsoft.com/office/drawing/2014/main" id="{C0C09B04-68EB-4C7D-8C8B-0E594A945476}"/>
                </a:ext>
              </a:extLst>
            </p:cNvPr>
            <p:cNvSpPr/>
            <p:nvPr/>
          </p:nvSpPr>
          <p:spPr>
            <a:xfrm>
              <a:off x="59377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8" name="Freeform: Shape 6267">
              <a:extLst>
                <a:ext uri="{FF2B5EF4-FFF2-40B4-BE49-F238E27FC236}">
                  <a16:creationId xmlns:a16="http://schemas.microsoft.com/office/drawing/2014/main" id="{66C3C6C7-572E-454C-A64D-0A8DA4EA5181}"/>
                </a:ext>
              </a:extLst>
            </p:cNvPr>
            <p:cNvSpPr/>
            <p:nvPr/>
          </p:nvSpPr>
          <p:spPr>
            <a:xfrm>
              <a:off x="59377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9" name="Freeform: Shape 6268">
              <a:extLst>
                <a:ext uri="{FF2B5EF4-FFF2-40B4-BE49-F238E27FC236}">
                  <a16:creationId xmlns:a16="http://schemas.microsoft.com/office/drawing/2014/main" id="{0EB7A86E-6092-44CD-A787-D889FA7D139A}"/>
                </a:ext>
              </a:extLst>
            </p:cNvPr>
            <p:cNvSpPr/>
            <p:nvPr/>
          </p:nvSpPr>
          <p:spPr>
            <a:xfrm>
              <a:off x="59377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0" name="Freeform: Shape 6269">
              <a:extLst>
                <a:ext uri="{FF2B5EF4-FFF2-40B4-BE49-F238E27FC236}">
                  <a16:creationId xmlns:a16="http://schemas.microsoft.com/office/drawing/2014/main" id="{C9087180-7D39-4169-BC04-8CDA45AC6FEE}"/>
                </a:ext>
              </a:extLst>
            </p:cNvPr>
            <p:cNvSpPr/>
            <p:nvPr/>
          </p:nvSpPr>
          <p:spPr>
            <a:xfrm>
              <a:off x="59377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1" name="Freeform: Shape 6270">
              <a:extLst>
                <a:ext uri="{FF2B5EF4-FFF2-40B4-BE49-F238E27FC236}">
                  <a16:creationId xmlns:a16="http://schemas.microsoft.com/office/drawing/2014/main" id="{D9320E2E-67B8-4E24-A915-CAC01082A42C}"/>
                </a:ext>
              </a:extLst>
            </p:cNvPr>
            <p:cNvSpPr/>
            <p:nvPr/>
          </p:nvSpPr>
          <p:spPr>
            <a:xfrm>
              <a:off x="59377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2" name="Freeform: Shape 6271">
              <a:extLst>
                <a:ext uri="{FF2B5EF4-FFF2-40B4-BE49-F238E27FC236}">
                  <a16:creationId xmlns:a16="http://schemas.microsoft.com/office/drawing/2014/main" id="{848727CB-1343-4A58-889B-712042A4C4B9}"/>
                </a:ext>
              </a:extLst>
            </p:cNvPr>
            <p:cNvSpPr/>
            <p:nvPr/>
          </p:nvSpPr>
          <p:spPr>
            <a:xfrm>
              <a:off x="59377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3" name="Freeform: Shape 6272">
              <a:extLst>
                <a:ext uri="{FF2B5EF4-FFF2-40B4-BE49-F238E27FC236}">
                  <a16:creationId xmlns:a16="http://schemas.microsoft.com/office/drawing/2014/main" id="{F36962F0-3D63-4607-864D-3230B73C6808}"/>
                </a:ext>
              </a:extLst>
            </p:cNvPr>
            <p:cNvSpPr/>
            <p:nvPr/>
          </p:nvSpPr>
          <p:spPr>
            <a:xfrm>
              <a:off x="59377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4" name="Freeform: Shape 6273">
              <a:extLst>
                <a:ext uri="{FF2B5EF4-FFF2-40B4-BE49-F238E27FC236}">
                  <a16:creationId xmlns:a16="http://schemas.microsoft.com/office/drawing/2014/main" id="{1C718488-3DF3-4A68-89A3-A1ED333C204C}"/>
                </a:ext>
              </a:extLst>
            </p:cNvPr>
            <p:cNvSpPr/>
            <p:nvPr/>
          </p:nvSpPr>
          <p:spPr>
            <a:xfrm>
              <a:off x="59377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5" name="Freeform: Shape 6274">
              <a:extLst>
                <a:ext uri="{FF2B5EF4-FFF2-40B4-BE49-F238E27FC236}">
                  <a16:creationId xmlns:a16="http://schemas.microsoft.com/office/drawing/2014/main" id="{34A4E01E-4D98-4F90-ACFE-D01462E85300}"/>
                </a:ext>
              </a:extLst>
            </p:cNvPr>
            <p:cNvSpPr/>
            <p:nvPr/>
          </p:nvSpPr>
          <p:spPr>
            <a:xfrm>
              <a:off x="59377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6" name="Freeform: Shape 6275">
              <a:extLst>
                <a:ext uri="{FF2B5EF4-FFF2-40B4-BE49-F238E27FC236}">
                  <a16:creationId xmlns:a16="http://schemas.microsoft.com/office/drawing/2014/main" id="{517226EB-CC40-480D-9C04-1BEAED958356}"/>
                </a:ext>
              </a:extLst>
            </p:cNvPr>
            <p:cNvSpPr/>
            <p:nvPr/>
          </p:nvSpPr>
          <p:spPr>
            <a:xfrm>
              <a:off x="59377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7" name="Freeform: Shape 6276">
              <a:extLst>
                <a:ext uri="{FF2B5EF4-FFF2-40B4-BE49-F238E27FC236}">
                  <a16:creationId xmlns:a16="http://schemas.microsoft.com/office/drawing/2014/main" id="{474BF01E-AB38-433A-BE2A-807C85E2E837}"/>
                </a:ext>
              </a:extLst>
            </p:cNvPr>
            <p:cNvSpPr/>
            <p:nvPr/>
          </p:nvSpPr>
          <p:spPr>
            <a:xfrm>
              <a:off x="59377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8" name="Freeform: Shape 6277">
              <a:extLst>
                <a:ext uri="{FF2B5EF4-FFF2-40B4-BE49-F238E27FC236}">
                  <a16:creationId xmlns:a16="http://schemas.microsoft.com/office/drawing/2014/main" id="{B2AC774A-5A98-447D-B4B5-B9284A1F012C}"/>
                </a:ext>
              </a:extLst>
            </p:cNvPr>
            <p:cNvSpPr/>
            <p:nvPr/>
          </p:nvSpPr>
          <p:spPr>
            <a:xfrm>
              <a:off x="59377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9" name="Freeform: Shape 6278">
              <a:extLst>
                <a:ext uri="{FF2B5EF4-FFF2-40B4-BE49-F238E27FC236}">
                  <a16:creationId xmlns:a16="http://schemas.microsoft.com/office/drawing/2014/main" id="{63A04276-D9DD-42A3-A3B7-8F17830E28E1}"/>
                </a:ext>
              </a:extLst>
            </p:cNvPr>
            <p:cNvSpPr/>
            <p:nvPr/>
          </p:nvSpPr>
          <p:spPr>
            <a:xfrm>
              <a:off x="59377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0" name="Freeform: Shape 6279">
              <a:extLst>
                <a:ext uri="{FF2B5EF4-FFF2-40B4-BE49-F238E27FC236}">
                  <a16:creationId xmlns:a16="http://schemas.microsoft.com/office/drawing/2014/main" id="{C90991EC-09E2-475A-8D70-520AF614B825}"/>
                </a:ext>
              </a:extLst>
            </p:cNvPr>
            <p:cNvSpPr/>
            <p:nvPr/>
          </p:nvSpPr>
          <p:spPr>
            <a:xfrm>
              <a:off x="59377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1" name="Freeform: Shape 6280">
              <a:extLst>
                <a:ext uri="{FF2B5EF4-FFF2-40B4-BE49-F238E27FC236}">
                  <a16:creationId xmlns:a16="http://schemas.microsoft.com/office/drawing/2014/main" id="{FFCADBBD-F7A0-43DA-B5BB-89A7678B6762}"/>
                </a:ext>
              </a:extLst>
            </p:cNvPr>
            <p:cNvSpPr/>
            <p:nvPr/>
          </p:nvSpPr>
          <p:spPr>
            <a:xfrm>
              <a:off x="59377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2" name="Freeform: Shape 6281">
              <a:extLst>
                <a:ext uri="{FF2B5EF4-FFF2-40B4-BE49-F238E27FC236}">
                  <a16:creationId xmlns:a16="http://schemas.microsoft.com/office/drawing/2014/main" id="{1FCF1EFC-8B7B-4254-977A-BF366002CDD4}"/>
                </a:ext>
              </a:extLst>
            </p:cNvPr>
            <p:cNvSpPr/>
            <p:nvPr/>
          </p:nvSpPr>
          <p:spPr>
            <a:xfrm>
              <a:off x="59377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3" name="Freeform: Shape 6282">
              <a:extLst>
                <a:ext uri="{FF2B5EF4-FFF2-40B4-BE49-F238E27FC236}">
                  <a16:creationId xmlns:a16="http://schemas.microsoft.com/office/drawing/2014/main" id="{0942FD86-4447-4374-B8F1-EE14E434A5BA}"/>
                </a:ext>
              </a:extLst>
            </p:cNvPr>
            <p:cNvSpPr/>
            <p:nvPr/>
          </p:nvSpPr>
          <p:spPr>
            <a:xfrm>
              <a:off x="59377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4" name="Freeform: Shape 6283">
              <a:extLst>
                <a:ext uri="{FF2B5EF4-FFF2-40B4-BE49-F238E27FC236}">
                  <a16:creationId xmlns:a16="http://schemas.microsoft.com/office/drawing/2014/main" id="{21CD7EA5-9BA5-4258-9F87-9474B1F6E111}"/>
                </a:ext>
              </a:extLst>
            </p:cNvPr>
            <p:cNvSpPr/>
            <p:nvPr/>
          </p:nvSpPr>
          <p:spPr>
            <a:xfrm>
              <a:off x="59377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5" name="Freeform: Shape 6284">
              <a:extLst>
                <a:ext uri="{FF2B5EF4-FFF2-40B4-BE49-F238E27FC236}">
                  <a16:creationId xmlns:a16="http://schemas.microsoft.com/office/drawing/2014/main" id="{AF51AFA8-3936-4D61-94E4-1673D435953A}"/>
                </a:ext>
              </a:extLst>
            </p:cNvPr>
            <p:cNvSpPr/>
            <p:nvPr/>
          </p:nvSpPr>
          <p:spPr>
            <a:xfrm>
              <a:off x="59377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6" name="Freeform: Shape 6285">
              <a:extLst>
                <a:ext uri="{FF2B5EF4-FFF2-40B4-BE49-F238E27FC236}">
                  <a16:creationId xmlns:a16="http://schemas.microsoft.com/office/drawing/2014/main" id="{9CF425EF-0614-453D-B8B3-BD979D40BB42}"/>
                </a:ext>
              </a:extLst>
            </p:cNvPr>
            <p:cNvSpPr/>
            <p:nvPr/>
          </p:nvSpPr>
          <p:spPr>
            <a:xfrm>
              <a:off x="59377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7" name="Freeform: Shape 6286">
              <a:extLst>
                <a:ext uri="{FF2B5EF4-FFF2-40B4-BE49-F238E27FC236}">
                  <a16:creationId xmlns:a16="http://schemas.microsoft.com/office/drawing/2014/main" id="{A833E455-91F5-4CEE-AFEF-110E4063F8BE}"/>
                </a:ext>
              </a:extLst>
            </p:cNvPr>
            <p:cNvSpPr/>
            <p:nvPr/>
          </p:nvSpPr>
          <p:spPr>
            <a:xfrm>
              <a:off x="59377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8" name="Freeform: Shape 6287">
              <a:extLst>
                <a:ext uri="{FF2B5EF4-FFF2-40B4-BE49-F238E27FC236}">
                  <a16:creationId xmlns:a16="http://schemas.microsoft.com/office/drawing/2014/main" id="{1394B4AE-B090-42A1-B9DB-78559D8DC38B}"/>
                </a:ext>
              </a:extLst>
            </p:cNvPr>
            <p:cNvSpPr/>
            <p:nvPr/>
          </p:nvSpPr>
          <p:spPr>
            <a:xfrm>
              <a:off x="59377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9" name="Freeform: Shape 6288">
              <a:extLst>
                <a:ext uri="{FF2B5EF4-FFF2-40B4-BE49-F238E27FC236}">
                  <a16:creationId xmlns:a16="http://schemas.microsoft.com/office/drawing/2014/main" id="{30D63A89-1978-4700-A095-B9090090A385}"/>
                </a:ext>
              </a:extLst>
            </p:cNvPr>
            <p:cNvSpPr/>
            <p:nvPr/>
          </p:nvSpPr>
          <p:spPr>
            <a:xfrm>
              <a:off x="59377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0" name="Freeform: Shape 6289">
              <a:extLst>
                <a:ext uri="{FF2B5EF4-FFF2-40B4-BE49-F238E27FC236}">
                  <a16:creationId xmlns:a16="http://schemas.microsoft.com/office/drawing/2014/main" id="{5FF75563-B7A6-4DD8-8F7D-8BCC0724FB99}"/>
                </a:ext>
              </a:extLst>
            </p:cNvPr>
            <p:cNvSpPr/>
            <p:nvPr/>
          </p:nvSpPr>
          <p:spPr>
            <a:xfrm>
              <a:off x="61663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1" name="Freeform: Shape 6290">
              <a:extLst>
                <a:ext uri="{FF2B5EF4-FFF2-40B4-BE49-F238E27FC236}">
                  <a16:creationId xmlns:a16="http://schemas.microsoft.com/office/drawing/2014/main" id="{D4A090F7-7F6B-4918-BD3C-72350E820CE9}"/>
                </a:ext>
              </a:extLst>
            </p:cNvPr>
            <p:cNvSpPr/>
            <p:nvPr/>
          </p:nvSpPr>
          <p:spPr>
            <a:xfrm>
              <a:off x="61663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2" name="Freeform: Shape 6291">
              <a:extLst>
                <a:ext uri="{FF2B5EF4-FFF2-40B4-BE49-F238E27FC236}">
                  <a16:creationId xmlns:a16="http://schemas.microsoft.com/office/drawing/2014/main" id="{AD80199C-4600-4969-9553-3F609FA61BF7}"/>
                </a:ext>
              </a:extLst>
            </p:cNvPr>
            <p:cNvSpPr/>
            <p:nvPr/>
          </p:nvSpPr>
          <p:spPr>
            <a:xfrm>
              <a:off x="61663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3" name="Freeform: Shape 6292">
              <a:extLst>
                <a:ext uri="{FF2B5EF4-FFF2-40B4-BE49-F238E27FC236}">
                  <a16:creationId xmlns:a16="http://schemas.microsoft.com/office/drawing/2014/main" id="{08CAD49E-62D3-415B-860E-1FBBC7A02B28}"/>
                </a:ext>
              </a:extLst>
            </p:cNvPr>
            <p:cNvSpPr/>
            <p:nvPr/>
          </p:nvSpPr>
          <p:spPr>
            <a:xfrm>
              <a:off x="61663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4" name="Freeform: Shape 6293">
              <a:extLst>
                <a:ext uri="{FF2B5EF4-FFF2-40B4-BE49-F238E27FC236}">
                  <a16:creationId xmlns:a16="http://schemas.microsoft.com/office/drawing/2014/main" id="{F337BD1B-9649-437D-BD4E-A99D8A4E3995}"/>
                </a:ext>
              </a:extLst>
            </p:cNvPr>
            <p:cNvSpPr/>
            <p:nvPr/>
          </p:nvSpPr>
          <p:spPr>
            <a:xfrm>
              <a:off x="61663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5" name="Freeform: Shape 6294">
              <a:extLst>
                <a:ext uri="{FF2B5EF4-FFF2-40B4-BE49-F238E27FC236}">
                  <a16:creationId xmlns:a16="http://schemas.microsoft.com/office/drawing/2014/main" id="{6C7D8833-E8FA-4E13-871F-ACF5B6773E47}"/>
                </a:ext>
              </a:extLst>
            </p:cNvPr>
            <p:cNvSpPr/>
            <p:nvPr/>
          </p:nvSpPr>
          <p:spPr>
            <a:xfrm>
              <a:off x="61663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6" name="Freeform: Shape 6295">
              <a:extLst>
                <a:ext uri="{FF2B5EF4-FFF2-40B4-BE49-F238E27FC236}">
                  <a16:creationId xmlns:a16="http://schemas.microsoft.com/office/drawing/2014/main" id="{589C17C5-1F31-4C88-A6C8-40B50D9653D0}"/>
                </a:ext>
              </a:extLst>
            </p:cNvPr>
            <p:cNvSpPr/>
            <p:nvPr/>
          </p:nvSpPr>
          <p:spPr>
            <a:xfrm>
              <a:off x="61663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7" name="Freeform: Shape 6296">
              <a:extLst>
                <a:ext uri="{FF2B5EF4-FFF2-40B4-BE49-F238E27FC236}">
                  <a16:creationId xmlns:a16="http://schemas.microsoft.com/office/drawing/2014/main" id="{7C936756-80EC-4C45-9B37-FF883D6A1587}"/>
                </a:ext>
              </a:extLst>
            </p:cNvPr>
            <p:cNvSpPr/>
            <p:nvPr/>
          </p:nvSpPr>
          <p:spPr>
            <a:xfrm>
              <a:off x="61663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8" name="Freeform: Shape 6297">
              <a:extLst>
                <a:ext uri="{FF2B5EF4-FFF2-40B4-BE49-F238E27FC236}">
                  <a16:creationId xmlns:a16="http://schemas.microsoft.com/office/drawing/2014/main" id="{792671F4-25DE-4A40-8340-D3E00072877E}"/>
                </a:ext>
              </a:extLst>
            </p:cNvPr>
            <p:cNvSpPr/>
            <p:nvPr/>
          </p:nvSpPr>
          <p:spPr>
            <a:xfrm>
              <a:off x="61663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9" name="Freeform: Shape 6298">
              <a:extLst>
                <a:ext uri="{FF2B5EF4-FFF2-40B4-BE49-F238E27FC236}">
                  <a16:creationId xmlns:a16="http://schemas.microsoft.com/office/drawing/2014/main" id="{5A2BDEDE-AAED-450D-A2E1-4D4B96AC9E3B}"/>
                </a:ext>
              </a:extLst>
            </p:cNvPr>
            <p:cNvSpPr/>
            <p:nvPr/>
          </p:nvSpPr>
          <p:spPr>
            <a:xfrm>
              <a:off x="61663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0" name="Freeform: Shape 6299">
              <a:extLst>
                <a:ext uri="{FF2B5EF4-FFF2-40B4-BE49-F238E27FC236}">
                  <a16:creationId xmlns:a16="http://schemas.microsoft.com/office/drawing/2014/main" id="{847A53DB-9C77-41AE-B6AB-447BD099830B}"/>
                </a:ext>
              </a:extLst>
            </p:cNvPr>
            <p:cNvSpPr/>
            <p:nvPr/>
          </p:nvSpPr>
          <p:spPr>
            <a:xfrm>
              <a:off x="61663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1" name="Freeform: Shape 6300">
              <a:extLst>
                <a:ext uri="{FF2B5EF4-FFF2-40B4-BE49-F238E27FC236}">
                  <a16:creationId xmlns:a16="http://schemas.microsoft.com/office/drawing/2014/main" id="{8460A943-F37F-4D21-9604-48D8FC17F653}"/>
                </a:ext>
              </a:extLst>
            </p:cNvPr>
            <p:cNvSpPr/>
            <p:nvPr/>
          </p:nvSpPr>
          <p:spPr>
            <a:xfrm>
              <a:off x="61663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2" name="Freeform: Shape 6301">
              <a:extLst>
                <a:ext uri="{FF2B5EF4-FFF2-40B4-BE49-F238E27FC236}">
                  <a16:creationId xmlns:a16="http://schemas.microsoft.com/office/drawing/2014/main" id="{643FC8BF-E5D4-4DEF-90B9-6EABA48EDABD}"/>
                </a:ext>
              </a:extLst>
            </p:cNvPr>
            <p:cNvSpPr/>
            <p:nvPr/>
          </p:nvSpPr>
          <p:spPr>
            <a:xfrm>
              <a:off x="61663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3" name="Freeform: Shape 6302">
              <a:extLst>
                <a:ext uri="{FF2B5EF4-FFF2-40B4-BE49-F238E27FC236}">
                  <a16:creationId xmlns:a16="http://schemas.microsoft.com/office/drawing/2014/main" id="{47918A86-1CC6-4A1E-AFBF-B7D2FC87CC7B}"/>
                </a:ext>
              </a:extLst>
            </p:cNvPr>
            <p:cNvSpPr/>
            <p:nvPr/>
          </p:nvSpPr>
          <p:spPr>
            <a:xfrm>
              <a:off x="61663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4" name="Freeform: Shape 6303">
              <a:extLst>
                <a:ext uri="{FF2B5EF4-FFF2-40B4-BE49-F238E27FC236}">
                  <a16:creationId xmlns:a16="http://schemas.microsoft.com/office/drawing/2014/main" id="{65F086AD-84E8-4002-A6E9-52FDF294AFD8}"/>
                </a:ext>
              </a:extLst>
            </p:cNvPr>
            <p:cNvSpPr/>
            <p:nvPr/>
          </p:nvSpPr>
          <p:spPr>
            <a:xfrm>
              <a:off x="61663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5" name="Freeform: Shape 6304">
              <a:extLst>
                <a:ext uri="{FF2B5EF4-FFF2-40B4-BE49-F238E27FC236}">
                  <a16:creationId xmlns:a16="http://schemas.microsoft.com/office/drawing/2014/main" id="{F1F95CFA-E69E-47FB-9117-2AC82895C6D3}"/>
                </a:ext>
              </a:extLst>
            </p:cNvPr>
            <p:cNvSpPr/>
            <p:nvPr/>
          </p:nvSpPr>
          <p:spPr>
            <a:xfrm>
              <a:off x="61663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6" name="Freeform: Shape 6305">
              <a:extLst>
                <a:ext uri="{FF2B5EF4-FFF2-40B4-BE49-F238E27FC236}">
                  <a16:creationId xmlns:a16="http://schemas.microsoft.com/office/drawing/2014/main" id="{08BFFB47-F77B-4C16-9F0E-4A1B041116E4}"/>
                </a:ext>
              </a:extLst>
            </p:cNvPr>
            <p:cNvSpPr/>
            <p:nvPr/>
          </p:nvSpPr>
          <p:spPr>
            <a:xfrm>
              <a:off x="61663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7" name="Freeform: Shape 6306">
              <a:extLst>
                <a:ext uri="{FF2B5EF4-FFF2-40B4-BE49-F238E27FC236}">
                  <a16:creationId xmlns:a16="http://schemas.microsoft.com/office/drawing/2014/main" id="{DAD9C145-14E2-4DA9-A7B6-A67BF4CBD5FB}"/>
                </a:ext>
              </a:extLst>
            </p:cNvPr>
            <p:cNvSpPr/>
            <p:nvPr/>
          </p:nvSpPr>
          <p:spPr>
            <a:xfrm>
              <a:off x="61663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8" name="Freeform: Shape 6307">
              <a:extLst>
                <a:ext uri="{FF2B5EF4-FFF2-40B4-BE49-F238E27FC236}">
                  <a16:creationId xmlns:a16="http://schemas.microsoft.com/office/drawing/2014/main" id="{EBBA4F55-8D74-4C56-8617-536D1BC2FCB9}"/>
                </a:ext>
              </a:extLst>
            </p:cNvPr>
            <p:cNvSpPr/>
            <p:nvPr/>
          </p:nvSpPr>
          <p:spPr>
            <a:xfrm>
              <a:off x="61663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9" name="Freeform: Shape 6308">
              <a:extLst>
                <a:ext uri="{FF2B5EF4-FFF2-40B4-BE49-F238E27FC236}">
                  <a16:creationId xmlns:a16="http://schemas.microsoft.com/office/drawing/2014/main" id="{C0F9EE6B-61AC-42B4-8CEC-5C0BEF7DB1D2}"/>
                </a:ext>
              </a:extLst>
            </p:cNvPr>
            <p:cNvSpPr/>
            <p:nvPr/>
          </p:nvSpPr>
          <p:spPr>
            <a:xfrm>
              <a:off x="61663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0" name="Freeform: Shape 6309">
              <a:extLst>
                <a:ext uri="{FF2B5EF4-FFF2-40B4-BE49-F238E27FC236}">
                  <a16:creationId xmlns:a16="http://schemas.microsoft.com/office/drawing/2014/main" id="{3EB9C847-A647-411B-80B7-0C79F837DBC7}"/>
                </a:ext>
              </a:extLst>
            </p:cNvPr>
            <p:cNvSpPr/>
            <p:nvPr/>
          </p:nvSpPr>
          <p:spPr>
            <a:xfrm>
              <a:off x="61663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1" name="Freeform: Shape 6310">
              <a:extLst>
                <a:ext uri="{FF2B5EF4-FFF2-40B4-BE49-F238E27FC236}">
                  <a16:creationId xmlns:a16="http://schemas.microsoft.com/office/drawing/2014/main" id="{BDFAFD82-F446-47CD-A4B5-26EDCBF30BC7}"/>
                </a:ext>
              </a:extLst>
            </p:cNvPr>
            <p:cNvSpPr/>
            <p:nvPr/>
          </p:nvSpPr>
          <p:spPr>
            <a:xfrm>
              <a:off x="61663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2" name="Freeform: Shape 6311">
              <a:extLst>
                <a:ext uri="{FF2B5EF4-FFF2-40B4-BE49-F238E27FC236}">
                  <a16:creationId xmlns:a16="http://schemas.microsoft.com/office/drawing/2014/main" id="{4AFC289A-B16B-4F12-BBF3-644D29E2AC7A}"/>
                </a:ext>
              </a:extLst>
            </p:cNvPr>
            <p:cNvSpPr/>
            <p:nvPr/>
          </p:nvSpPr>
          <p:spPr>
            <a:xfrm>
              <a:off x="61663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3" name="Freeform: Shape 6312">
              <a:extLst>
                <a:ext uri="{FF2B5EF4-FFF2-40B4-BE49-F238E27FC236}">
                  <a16:creationId xmlns:a16="http://schemas.microsoft.com/office/drawing/2014/main" id="{F2524478-F303-4F9B-87EE-D63875998ED6}"/>
                </a:ext>
              </a:extLst>
            </p:cNvPr>
            <p:cNvSpPr/>
            <p:nvPr/>
          </p:nvSpPr>
          <p:spPr>
            <a:xfrm>
              <a:off x="61663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4" name="Freeform: Shape 6313">
              <a:extLst>
                <a:ext uri="{FF2B5EF4-FFF2-40B4-BE49-F238E27FC236}">
                  <a16:creationId xmlns:a16="http://schemas.microsoft.com/office/drawing/2014/main" id="{ADB5CB0E-2C84-4695-A925-D9100A4A1754}"/>
                </a:ext>
              </a:extLst>
            </p:cNvPr>
            <p:cNvSpPr/>
            <p:nvPr/>
          </p:nvSpPr>
          <p:spPr>
            <a:xfrm>
              <a:off x="61663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5" name="Freeform: Shape 6314">
              <a:extLst>
                <a:ext uri="{FF2B5EF4-FFF2-40B4-BE49-F238E27FC236}">
                  <a16:creationId xmlns:a16="http://schemas.microsoft.com/office/drawing/2014/main" id="{8AC2238E-9B6A-40DA-BAC5-6FCFD67863AB}"/>
                </a:ext>
              </a:extLst>
            </p:cNvPr>
            <p:cNvSpPr/>
            <p:nvPr/>
          </p:nvSpPr>
          <p:spPr>
            <a:xfrm>
              <a:off x="61663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6" name="Freeform: Shape 6315">
              <a:extLst>
                <a:ext uri="{FF2B5EF4-FFF2-40B4-BE49-F238E27FC236}">
                  <a16:creationId xmlns:a16="http://schemas.microsoft.com/office/drawing/2014/main" id="{FBB30BDB-9B02-4997-A848-FC92E82616A1}"/>
                </a:ext>
              </a:extLst>
            </p:cNvPr>
            <p:cNvSpPr/>
            <p:nvPr/>
          </p:nvSpPr>
          <p:spPr>
            <a:xfrm>
              <a:off x="61663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7" name="Freeform: Shape 6316">
              <a:extLst>
                <a:ext uri="{FF2B5EF4-FFF2-40B4-BE49-F238E27FC236}">
                  <a16:creationId xmlns:a16="http://schemas.microsoft.com/office/drawing/2014/main" id="{0202301F-EE04-48FB-9FBE-50941764715C}"/>
                </a:ext>
              </a:extLst>
            </p:cNvPr>
            <p:cNvSpPr/>
            <p:nvPr/>
          </p:nvSpPr>
          <p:spPr>
            <a:xfrm>
              <a:off x="61663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8" name="Freeform: Shape 6317">
              <a:extLst>
                <a:ext uri="{FF2B5EF4-FFF2-40B4-BE49-F238E27FC236}">
                  <a16:creationId xmlns:a16="http://schemas.microsoft.com/office/drawing/2014/main" id="{C2F370B0-162C-4EEF-933C-1DAA5C78A2AA}"/>
                </a:ext>
              </a:extLst>
            </p:cNvPr>
            <p:cNvSpPr/>
            <p:nvPr/>
          </p:nvSpPr>
          <p:spPr>
            <a:xfrm>
              <a:off x="61663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9" name="Freeform: Shape 6318">
              <a:extLst>
                <a:ext uri="{FF2B5EF4-FFF2-40B4-BE49-F238E27FC236}">
                  <a16:creationId xmlns:a16="http://schemas.microsoft.com/office/drawing/2014/main" id="{C188D6C7-237C-42DA-85AC-EA6FAF779CED}"/>
                </a:ext>
              </a:extLst>
            </p:cNvPr>
            <p:cNvSpPr/>
            <p:nvPr/>
          </p:nvSpPr>
          <p:spPr>
            <a:xfrm>
              <a:off x="61663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0" name="Freeform: Shape 6319">
              <a:extLst>
                <a:ext uri="{FF2B5EF4-FFF2-40B4-BE49-F238E27FC236}">
                  <a16:creationId xmlns:a16="http://schemas.microsoft.com/office/drawing/2014/main" id="{B76CEFC1-16E7-4473-B08B-522B126710E3}"/>
                </a:ext>
              </a:extLst>
            </p:cNvPr>
            <p:cNvSpPr/>
            <p:nvPr/>
          </p:nvSpPr>
          <p:spPr>
            <a:xfrm>
              <a:off x="63949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1" name="Freeform: Shape 6320">
              <a:extLst>
                <a:ext uri="{FF2B5EF4-FFF2-40B4-BE49-F238E27FC236}">
                  <a16:creationId xmlns:a16="http://schemas.microsoft.com/office/drawing/2014/main" id="{EA6E0DD4-08D7-4BB9-BA42-E70825F04C4C}"/>
                </a:ext>
              </a:extLst>
            </p:cNvPr>
            <p:cNvSpPr/>
            <p:nvPr/>
          </p:nvSpPr>
          <p:spPr>
            <a:xfrm>
              <a:off x="63949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2" name="Freeform: Shape 6321">
              <a:extLst>
                <a:ext uri="{FF2B5EF4-FFF2-40B4-BE49-F238E27FC236}">
                  <a16:creationId xmlns:a16="http://schemas.microsoft.com/office/drawing/2014/main" id="{2045FA85-B881-4008-8D25-2030366E2AE0}"/>
                </a:ext>
              </a:extLst>
            </p:cNvPr>
            <p:cNvSpPr/>
            <p:nvPr/>
          </p:nvSpPr>
          <p:spPr>
            <a:xfrm>
              <a:off x="63949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3" name="Freeform: Shape 6322">
              <a:extLst>
                <a:ext uri="{FF2B5EF4-FFF2-40B4-BE49-F238E27FC236}">
                  <a16:creationId xmlns:a16="http://schemas.microsoft.com/office/drawing/2014/main" id="{72535E98-FE92-4656-84A6-F08F6B75B594}"/>
                </a:ext>
              </a:extLst>
            </p:cNvPr>
            <p:cNvSpPr/>
            <p:nvPr/>
          </p:nvSpPr>
          <p:spPr>
            <a:xfrm>
              <a:off x="63949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4" name="Freeform: Shape 6323">
              <a:extLst>
                <a:ext uri="{FF2B5EF4-FFF2-40B4-BE49-F238E27FC236}">
                  <a16:creationId xmlns:a16="http://schemas.microsoft.com/office/drawing/2014/main" id="{70BC741F-4AD9-4907-BC77-4AD0E2059E42}"/>
                </a:ext>
              </a:extLst>
            </p:cNvPr>
            <p:cNvSpPr/>
            <p:nvPr/>
          </p:nvSpPr>
          <p:spPr>
            <a:xfrm>
              <a:off x="63949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5" name="Freeform: Shape 6324">
              <a:extLst>
                <a:ext uri="{FF2B5EF4-FFF2-40B4-BE49-F238E27FC236}">
                  <a16:creationId xmlns:a16="http://schemas.microsoft.com/office/drawing/2014/main" id="{A30FA3E2-1CB2-4D18-98CF-9FB33AE4E68F}"/>
                </a:ext>
              </a:extLst>
            </p:cNvPr>
            <p:cNvSpPr/>
            <p:nvPr/>
          </p:nvSpPr>
          <p:spPr>
            <a:xfrm>
              <a:off x="63949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6" name="Freeform: Shape 6325">
              <a:extLst>
                <a:ext uri="{FF2B5EF4-FFF2-40B4-BE49-F238E27FC236}">
                  <a16:creationId xmlns:a16="http://schemas.microsoft.com/office/drawing/2014/main" id="{CB07AAF7-9ECC-4646-8D11-ED8E69540B22}"/>
                </a:ext>
              </a:extLst>
            </p:cNvPr>
            <p:cNvSpPr/>
            <p:nvPr/>
          </p:nvSpPr>
          <p:spPr>
            <a:xfrm>
              <a:off x="63949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7" name="Freeform: Shape 6326">
              <a:extLst>
                <a:ext uri="{FF2B5EF4-FFF2-40B4-BE49-F238E27FC236}">
                  <a16:creationId xmlns:a16="http://schemas.microsoft.com/office/drawing/2014/main" id="{BB75C089-384C-4FD9-9566-3C98EB9A4B3C}"/>
                </a:ext>
              </a:extLst>
            </p:cNvPr>
            <p:cNvSpPr/>
            <p:nvPr/>
          </p:nvSpPr>
          <p:spPr>
            <a:xfrm>
              <a:off x="63949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8" name="Freeform: Shape 6327">
              <a:extLst>
                <a:ext uri="{FF2B5EF4-FFF2-40B4-BE49-F238E27FC236}">
                  <a16:creationId xmlns:a16="http://schemas.microsoft.com/office/drawing/2014/main" id="{F830835F-C5CE-47E5-91F8-DD6F94B786E9}"/>
                </a:ext>
              </a:extLst>
            </p:cNvPr>
            <p:cNvSpPr/>
            <p:nvPr/>
          </p:nvSpPr>
          <p:spPr>
            <a:xfrm>
              <a:off x="63949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9" name="Freeform: Shape 6328">
              <a:extLst>
                <a:ext uri="{FF2B5EF4-FFF2-40B4-BE49-F238E27FC236}">
                  <a16:creationId xmlns:a16="http://schemas.microsoft.com/office/drawing/2014/main" id="{7E211471-3609-49C1-8E5C-F78F14826FD9}"/>
                </a:ext>
              </a:extLst>
            </p:cNvPr>
            <p:cNvSpPr/>
            <p:nvPr/>
          </p:nvSpPr>
          <p:spPr>
            <a:xfrm>
              <a:off x="63949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0" name="Freeform: Shape 6329">
              <a:extLst>
                <a:ext uri="{FF2B5EF4-FFF2-40B4-BE49-F238E27FC236}">
                  <a16:creationId xmlns:a16="http://schemas.microsoft.com/office/drawing/2014/main" id="{7FBF0EDA-1154-4B99-BEFC-099BFD67B737}"/>
                </a:ext>
              </a:extLst>
            </p:cNvPr>
            <p:cNvSpPr/>
            <p:nvPr/>
          </p:nvSpPr>
          <p:spPr>
            <a:xfrm>
              <a:off x="63949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1" name="Freeform: Shape 6330">
              <a:extLst>
                <a:ext uri="{FF2B5EF4-FFF2-40B4-BE49-F238E27FC236}">
                  <a16:creationId xmlns:a16="http://schemas.microsoft.com/office/drawing/2014/main" id="{25D14211-87CA-4AC6-9CB4-47E740B33F75}"/>
                </a:ext>
              </a:extLst>
            </p:cNvPr>
            <p:cNvSpPr/>
            <p:nvPr/>
          </p:nvSpPr>
          <p:spPr>
            <a:xfrm>
              <a:off x="63949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2" name="Freeform: Shape 6331">
              <a:extLst>
                <a:ext uri="{FF2B5EF4-FFF2-40B4-BE49-F238E27FC236}">
                  <a16:creationId xmlns:a16="http://schemas.microsoft.com/office/drawing/2014/main" id="{336A827D-C06A-4700-AE76-7F1D54BDBA6C}"/>
                </a:ext>
              </a:extLst>
            </p:cNvPr>
            <p:cNvSpPr/>
            <p:nvPr/>
          </p:nvSpPr>
          <p:spPr>
            <a:xfrm>
              <a:off x="63949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3" name="Freeform: Shape 6332">
              <a:extLst>
                <a:ext uri="{FF2B5EF4-FFF2-40B4-BE49-F238E27FC236}">
                  <a16:creationId xmlns:a16="http://schemas.microsoft.com/office/drawing/2014/main" id="{B895329A-1B55-4C54-AFDE-D03D8C73A5D7}"/>
                </a:ext>
              </a:extLst>
            </p:cNvPr>
            <p:cNvSpPr/>
            <p:nvPr/>
          </p:nvSpPr>
          <p:spPr>
            <a:xfrm>
              <a:off x="63949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4" name="Freeform: Shape 6333">
              <a:extLst>
                <a:ext uri="{FF2B5EF4-FFF2-40B4-BE49-F238E27FC236}">
                  <a16:creationId xmlns:a16="http://schemas.microsoft.com/office/drawing/2014/main" id="{B74F4B20-A606-4B73-B40D-8BE966D4E9CF}"/>
                </a:ext>
              </a:extLst>
            </p:cNvPr>
            <p:cNvSpPr/>
            <p:nvPr/>
          </p:nvSpPr>
          <p:spPr>
            <a:xfrm>
              <a:off x="63949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5" name="Freeform: Shape 6334">
              <a:extLst>
                <a:ext uri="{FF2B5EF4-FFF2-40B4-BE49-F238E27FC236}">
                  <a16:creationId xmlns:a16="http://schemas.microsoft.com/office/drawing/2014/main" id="{BCD0C472-C378-464A-AB27-F06D790D6B47}"/>
                </a:ext>
              </a:extLst>
            </p:cNvPr>
            <p:cNvSpPr/>
            <p:nvPr/>
          </p:nvSpPr>
          <p:spPr>
            <a:xfrm>
              <a:off x="63949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6" name="Freeform: Shape 6335">
              <a:extLst>
                <a:ext uri="{FF2B5EF4-FFF2-40B4-BE49-F238E27FC236}">
                  <a16:creationId xmlns:a16="http://schemas.microsoft.com/office/drawing/2014/main" id="{ECA75059-6C02-497C-87BC-DFB0CDE49CD7}"/>
                </a:ext>
              </a:extLst>
            </p:cNvPr>
            <p:cNvSpPr/>
            <p:nvPr/>
          </p:nvSpPr>
          <p:spPr>
            <a:xfrm>
              <a:off x="63949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7" name="Freeform: Shape 6336">
              <a:extLst>
                <a:ext uri="{FF2B5EF4-FFF2-40B4-BE49-F238E27FC236}">
                  <a16:creationId xmlns:a16="http://schemas.microsoft.com/office/drawing/2014/main" id="{2C3F93C9-3C77-4E82-B80C-A35E2A20912D}"/>
                </a:ext>
              </a:extLst>
            </p:cNvPr>
            <p:cNvSpPr/>
            <p:nvPr/>
          </p:nvSpPr>
          <p:spPr>
            <a:xfrm>
              <a:off x="63949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8" name="Freeform: Shape 6337">
              <a:extLst>
                <a:ext uri="{FF2B5EF4-FFF2-40B4-BE49-F238E27FC236}">
                  <a16:creationId xmlns:a16="http://schemas.microsoft.com/office/drawing/2014/main" id="{F3FD921F-FDC2-45CE-9BDA-AE11C26A2DAA}"/>
                </a:ext>
              </a:extLst>
            </p:cNvPr>
            <p:cNvSpPr/>
            <p:nvPr/>
          </p:nvSpPr>
          <p:spPr>
            <a:xfrm>
              <a:off x="63949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9" name="Freeform: Shape 6338">
              <a:extLst>
                <a:ext uri="{FF2B5EF4-FFF2-40B4-BE49-F238E27FC236}">
                  <a16:creationId xmlns:a16="http://schemas.microsoft.com/office/drawing/2014/main" id="{0F18CDB6-01D0-434A-9A01-6A092C3D2C00}"/>
                </a:ext>
              </a:extLst>
            </p:cNvPr>
            <p:cNvSpPr/>
            <p:nvPr/>
          </p:nvSpPr>
          <p:spPr>
            <a:xfrm>
              <a:off x="63949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0" name="Freeform: Shape 6339">
              <a:extLst>
                <a:ext uri="{FF2B5EF4-FFF2-40B4-BE49-F238E27FC236}">
                  <a16:creationId xmlns:a16="http://schemas.microsoft.com/office/drawing/2014/main" id="{40DEB24B-2AC6-4B23-95AD-B42784393736}"/>
                </a:ext>
              </a:extLst>
            </p:cNvPr>
            <p:cNvSpPr/>
            <p:nvPr/>
          </p:nvSpPr>
          <p:spPr>
            <a:xfrm>
              <a:off x="63949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1" name="Freeform: Shape 6340">
              <a:extLst>
                <a:ext uri="{FF2B5EF4-FFF2-40B4-BE49-F238E27FC236}">
                  <a16:creationId xmlns:a16="http://schemas.microsoft.com/office/drawing/2014/main" id="{36505DAC-7604-4CF5-B42A-3A6889008377}"/>
                </a:ext>
              </a:extLst>
            </p:cNvPr>
            <p:cNvSpPr/>
            <p:nvPr/>
          </p:nvSpPr>
          <p:spPr>
            <a:xfrm>
              <a:off x="63949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2" name="Freeform: Shape 6341">
              <a:extLst>
                <a:ext uri="{FF2B5EF4-FFF2-40B4-BE49-F238E27FC236}">
                  <a16:creationId xmlns:a16="http://schemas.microsoft.com/office/drawing/2014/main" id="{8184CE2E-2894-49A6-A303-7703C86579A6}"/>
                </a:ext>
              </a:extLst>
            </p:cNvPr>
            <p:cNvSpPr/>
            <p:nvPr/>
          </p:nvSpPr>
          <p:spPr>
            <a:xfrm>
              <a:off x="63949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3" name="Freeform: Shape 6342">
              <a:extLst>
                <a:ext uri="{FF2B5EF4-FFF2-40B4-BE49-F238E27FC236}">
                  <a16:creationId xmlns:a16="http://schemas.microsoft.com/office/drawing/2014/main" id="{7382E644-8341-4782-AEAF-882AFE60F5D5}"/>
                </a:ext>
              </a:extLst>
            </p:cNvPr>
            <p:cNvSpPr/>
            <p:nvPr/>
          </p:nvSpPr>
          <p:spPr>
            <a:xfrm>
              <a:off x="63949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4" name="Freeform: Shape 6343">
              <a:extLst>
                <a:ext uri="{FF2B5EF4-FFF2-40B4-BE49-F238E27FC236}">
                  <a16:creationId xmlns:a16="http://schemas.microsoft.com/office/drawing/2014/main" id="{0A74DA3C-24A5-48D3-8647-8F76E058D4C0}"/>
                </a:ext>
              </a:extLst>
            </p:cNvPr>
            <p:cNvSpPr/>
            <p:nvPr/>
          </p:nvSpPr>
          <p:spPr>
            <a:xfrm>
              <a:off x="63949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5" name="Freeform: Shape 6344">
              <a:extLst>
                <a:ext uri="{FF2B5EF4-FFF2-40B4-BE49-F238E27FC236}">
                  <a16:creationId xmlns:a16="http://schemas.microsoft.com/office/drawing/2014/main" id="{4FA6BF29-B615-46AA-86BE-EEBC3C435FE0}"/>
                </a:ext>
              </a:extLst>
            </p:cNvPr>
            <p:cNvSpPr/>
            <p:nvPr/>
          </p:nvSpPr>
          <p:spPr>
            <a:xfrm>
              <a:off x="63949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6" name="Freeform: Shape 6345">
              <a:extLst>
                <a:ext uri="{FF2B5EF4-FFF2-40B4-BE49-F238E27FC236}">
                  <a16:creationId xmlns:a16="http://schemas.microsoft.com/office/drawing/2014/main" id="{E6EF69B2-A2AB-428B-A83C-82E5C573AB8A}"/>
                </a:ext>
              </a:extLst>
            </p:cNvPr>
            <p:cNvSpPr/>
            <p:nvPr/>
          </p:nvSpPr>
          <p:spPr>
            <a:xfrm>
              <a:off x="63949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7" name="Freeform: Shape 6346">
              <a:extLst>
                <a:ext uri="{FF2B5EF4-FFF2-40B4-BE49-F238E27FC236}">
                  <a16:creationId xmlns:a16="http://schemas.microsoft.com/office/drawing/2014/main" id="{195E91CB-356D-48A4-B7A5-3587FC3C2AB7}"/>
                </a:ext>
              </a:extLst>
            </p:cNvPr>
            <p:cNvSpPr/>
            <p:nvPr/>
          </p:nvSpPr>
          <p:spPr>
            <a:xfrm>
              <a:off x="63949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8" name="Freeform: Shape 6347">
              <a:extLst>
                <a:ext uri="{FF2B5EF4-FFF2-40B4-BE49-F238E27FC236}">
                  <a16:creationId xmlns:a16="http://schemas.microsoft.com/office/drawing/2014/main" id="{ADA0FB89-E15C-4B7B-92CE-00EDB40781C6}"/>
                </a:ext>
              </a:extLst>
            </p:cNvPr>
            <p:cNvSpPr/>
            <p:nvPr/>
          </p:nvSpPr>
          <p:spPr>
            <a:xfrm>
              <a:off x="63949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9" name="Freeform: Shape 6348">
              <a:extLst>
                <a:ext uri="{FF2B5EF4-FFF2-40B4-BE49-F238E27FC236}">
                  <a16:creationId xmlns:a16="http://schemas.microsoft.com/office/drawing/2014/main" id="{93C3EFEB-C2D2-4EE4-9F0D-1B0DC6FA2AD4}"/>
                </a:ext>
              </a:extLst>
            </p:cNvPr>
            <p:cNvSpPr/>
            <p:nvPr/>
          </p:nvSpPr>
          <p:spPr>
            <a:xfrm>
              <a:off x="63949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0" name="Freeform: Shape 6349">
              <a:extLst>
                <a:ext uri="{FF2B5EF4-FFF2-40B4-BE49-F238E27FC236}">
                  <a16:creationId xmlns:a16="http://schemas.microsoft.com/office/drawing/2014/main" id="{E9FDFD06-F37C-44A7-B9BC-884C7A843ACA}"/>
                </a:ext>
              </a:extLst>
            </p:cNvPr>
            <p:cNvSpPr/>
            <p:nvPr/>
          </p:nvSpPr>
          <p:spPr>
            <a:xfrm>
              <a:off x="6623517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1" name="Freeform: Shape 6350">
              <a:extLst>
                <a:ext uri="{FF2B5EF4-FFF2-40B4-BE49-F238E27FC236}">
                  <a16:creationId xmlns:a16="http://schemas.microsoft.com/office/drawing/2014/main" id="{5F8F5D72-B0FD-4DFE-8EE3-DEDCCFE81DF9}"/>
                </a:ext>
              </a:extLst>
            </p:cNvPr>
            <p:cNvSpPr/>
            <p:nvPr/>
          </p:nvSpPr>
          <p:spPr>
            <a:xfrm>
              <a:off x="6623517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2" name="Freeform: Shape 6351">
              <a:extLst>
                <a:ext uri="{FF2B5EF4-FFF2-40B4-BE49-F238E27FC236}">
                  <a16:creationId xmlns:a16="http://schemas.microsoft.com/office/drawing/2014/main" id="{5C1D6754-4A8A-44A8-8EDD-1639399503F4}"/>
                </a:ext>
              </a:extLst>
            </p:cNvPr>
            <p:cNvSpPr/>
            <p:nvPr/>
          </p:nvSpPr>
          <p:spPr>
            <a:xfrm>
              <a:off x="6623517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3" name="Freeform: Shape 6352">
              <a:extLst>
                <a:ext uri="{FF2B5EF4-FFF2-40B4-BE49-F238E27FC236}">
                  <a16:creationId xmlns:a16="http://schemas.microsoft.com/office/drawing/2014/main" id="{565BD36F-C5A2-4F3F-9C8B-72052EFBF205}"/>
                </a:ext>
              </a:extLst>
            </p:cNvPr>
            <p:cNvSpPr/>
            <p:nvPr/>
          </p:nvSpPr>
          <p:spPr>
            <a:xfrm>
              <a:off x="6623517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4" name="Freeform: Shape 6353">
              <a:extLst>
                <a:ext uri="{FF2B5EF4-FFF2-40B4-BE49-F238E27FC236}">
                  <a16:creationId xmlns:a16="http://schemas.microsoft.com/office/drawing/2014/main" id="{2916F06B-E37F-4581-AFBB-5CE30A6CFF94}"/>
                </a:ext>
              </a:extLst>
            </p:cNvPr>
            <p:cNvSpPr/>
            <p:nvPr/>
          </p:nvSpPr>
          <p:spPr>
            <a:xfrm>
              <a:off x="6623517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5" name="Freeform: Shape 6354">
              <a:extLst>
                <a:ext uri="{FF2B5EF4-FFF2-40B4-BE49-F238E27FC236}">
                  <a16:creationId xmlns:a16="http://schemas.microsoft.com/office/drawing/2014/main" id="{AD26CAA8-F3EE-422D-BEF4-7434F153F906}"/>
                </a:ext>
              </a:extLst>
            </p:cNvPr>
            <p:cNvSpPr/>
            <p:nvPr/>
          </p:nvSpPr>
          <p:spPr>
            <a:xfrm>
              <a:off x="6623517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6" name="Freeform: Shape 6355">
              <a:extLst>
                <a:ext uri="{FF2B5EF4-FFF2-40B4-BE49-F238E27FC236}">
                  <a16:creationId xmlns:a16="http://schemas.microsoft.com/office/drawing/2014/main" id="{2A84C4AD-72A0-4774-8417-78B76240700D}"/>
                </a:ext>
              </a:extLst>
            </p:cNvPr>
            <p:cNvSpPr/>
            <p:nvPr/>
          </p:nvSpPr>
          <p:spPr>
            <a:xfrm>
              <a:off x="6623517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7" name="Freeform: Shape 6356">
              <a:extLst>
                <a:ext uri="{FF2B5EF4-FFF2-40B4-BE49-F238E27FC236}">
                  <a16:creationId xmlns:a16="http://schemas.microsoft.com/office/drawing/2014/main" id="{03F6138B-39EF-4F43-9962-BD9808695D6D}"/>
                </a:ext>
              </a:extLst>
            </p:cNvPr>
            <p:cNvSpPr/>
            <p:nvPr/>
          </p:nvSpPr>
          <p:spPr>
            <a:xfrm>
              <a:off x="6623517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8" name="Freeform: Shape 6357">
              <a:extLst>
                <a:ext uri="{FF2B5EF4-FFF2-40B4-BE49-F238E27FC236}">
                  <a16:creationId xmlns:a16="http://schemas.microsoft.com/office/drawing/2014/main" id="{2EF3920C-B075-4C01-ADFA-03BED2202857}"/>
                </a:ext>
              </a:extLst>
            </p:cNvPr>
            <p:cNvSpPr/>
            <p:nvPr/>
          </p:nvSpPr>
          <p:spPr>
            <a:xfrm>
              <a:off x="6623517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9" name="Freeform: Shape 6358">
              <a:extLst>
                <a:ext uri="{FF2B5EF4-FFF2-40B4-BE49-F238E27FC236}">
                  <a16:creationId xmlns:a16="http://schemas.microsoft.com/office/drawing/2014/main" id="{F1D02CC6-5B18-4AAE-A4CA-A35DAA4F3C85}"/>
                </a:ext>
              </a:extLst>
            </p:cNvPr>
            <p:cNvSpPr/>
            <p:nvPr/>
          </p:nvSpPr>
          <p:spPr>
            <a:xfrm>
              <a:off x="6623517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0" name="Freeform: Shape 6359">
              <a:extLst>
                <a:ext uri="{FF2B5EF4-FFF2-40B4-BE49-F238E27FC236}">
                  <a16:creationId xmlns:a16="http://schemas.microsoft.com/office/drawing/2014/main" id="{B801E4F0-250E-4323-9484-064606EB9398}"/>
                </a:ext>
              </a:extLst>
            </p:cNvPr>
            <p:cNvSpPr/>
            <p:nvPr/>
          </p:nvSpPr>
          <p:spPr>
            <a:xfrm>
              <a:off x="6623517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1" name="Freeform: Shape 6360">
              <a:extLst>
                <a:ext uri="{FF2B5EF4-FFF2-40B4-BE49-F238E27FC236}">
                  <a16:creationId xmlns:a16="http://schemas.microsoft.com/office/drawing/2014/main" id="{6C0163B9-B89E-434C-99C7-C7910EB50E70}"/>
                </a:ext>
              </a:extLst>
            </p:cNvPr>
            <p:cNvSpPr/>
            <p:nvPr/>
          </p:nvSpPr>
          <p:spPr>
            <a:xfrm>
              <a:off x="6623517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2" name="Freeform: Shape 6361">
              <a:extLst>
                <a:ext uri="{FF2B5EF4-FFF2-40B4-BE49-F238E27FC236}">
                  <a16:creationId xmlns:a16="http://schemas.microsoft.com/office/drawing/2014/main" id="{C5083227-0ABC-49B7-8B4A-A536B7297E12}"/>
                </a:ext>
              </a:extLst>
            </p:cNvPr>
            <p:cNvSpPr/>
            <p:nvPr/>
          </p:nvSpPr>
          <p:spPr>
            <a:xfrm>
              <a:off x="6623517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3" name="Freeform: Shape 6362">
              <a:extLst>
                <a:ext uri="{FF2B5EF4-FFF2-40B4-BE49-F238E27FC236}">
                  <a16:creationId xmlns:a16="http://schemas.microsoft.com/office/drawing/2014/main" id="{440BBF03-3B40-4C38-8B94-69D55A993151}"/>
                </a:ext>
              </a:extLst>
            </p:cNvPr>
            <p:cNvSpPr/>
            <p:nvPr/>
          </p:nvSpPr>
          <p:spPr>
            <a:xfrm>
              <a:off x="6623517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4" name="Freeform: Shape 6363">
              <a:extLst>
                <a:ext uri="{FF2B5EF4-FFF2-40B4-BE49-F238E27FC236}">
                  <a16:creationId xmlns:a16="http://schemas.microsoft.com/office/drawing/2014/main" id="{0F2E8F76-B458-4F47-81ED-23B2EE342EE3}"/>
                </a:ext>
              </a:extLst>
            </p:cNvPr>
            <p:cNvSpPr/>
            <p:nvPr/>
          </p:nvSpPr>
          <p:spPr>
            <a:xfrm>
              <a:off x="6623517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5" name="Freeform: Shape 6364">
              <a:extLst>
                <a:ext uri="{FF2B5EF4-FFF2-40B4-BE49-F238E27FC236}">
                  <a16:creationId xmlns:a16="http://schemas.microsoft.com/office/drawing/2014/main" id="{870CDAE8-4408-40B1-9DCD-74BFA2E26B87}"/>
                </a:ext>
              </a:extLst>
            </p:cNvPr>
            <p:cNvSpPr/>
            <p:nvPr/>
          </p:nvSpPr>
          <p:spPr>
            <a:xfrm>
              <a:off x="6623517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6" name="Freeform: Shape 6365">
              <a:extLst>
                <a:ext uri="{FF2B5EF4-FFF2-40B4-BE49-F238E27FC236}">
                  <a16:creationId xmlns:a16="http://schemas.microsoft.com/office/drawing/2014/main" id="{81007B39-9F69-49FB-BF4F-616A800D5FAC}"/>
                </a:ext>
              </a:extLst>
            </p:cNvPr>
            <p:cNvSpPr/>
            <p:nvPr/>
          </p:nvSpPr>
          <p:spPr>
            <a:xfrm>
              <a:off x="6623517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7" name="Freeform: Shape 6366">
              <a:extLst>
                <a:ext uri="{FF2B5EF4-FFF2-40B4-BE49-F238E27FC236}">
                  <a16:creationId xmlns:a16="http://schemas.microsoft.com/office/drawing/2014/main" id="{F4847D14-0EB9-40A5-ABF4-D98995178821}"/>
                </a:ext>
              </a:extLst>
            </p:cNvPr>
            <p:cNvSpPr/>
            <p:nvPr/>
          </p:nvSpPr>
          <p:spPr>
            <a:xfrm>
              <a:off x="6623517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8" name="Freeform: Shape 6367">
              <a:extLst>
                <a:ext uri="{FF2B5EF4-FFF2-40B4-BE49-F238E27FC236}">
                  <a16:creationId xmlns:a16="http://schemas.microsoft.com/office/drawing/2014/main" id="{183159D5-3ABA-4D42-A5AF-8E5B487771F3}"/>
                </a:ext>
              </a:extLst>
            </p:cNvPr>
            <p:cNvSpPr/>
            <p:nvPr/>
          </p:nvSpPr>
          <p:spPr>
            <a:xfrm>
              <a:off x="6623517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9" name="Freeform: Shape 6368">
              <a:extLst>
                <a:ext uri="{FF2B5EF4-FFF2-40B4-BE49-F238E27FC236}">
                  <a16:creationId xmlns:a16="http://schemas.microsoft.com/office/drawing/2014/main" id="{FB77761F-0605-4C90-84B8-D92803B67BAF}"/>
                </a:ext>
              </a:extLst>
            </p:cNvPr>
            <p:cNvSpPr/>
            <p:nvPr/>
          </p:nvSpPr>
          <p:spPr>
            <a:xfrm>
              <a:off x="6623517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0" name="Freeform: Shape 6369">
              <a:extLst>
                <a:ext uri="{FF2B5EF4-FFF2-40B4-BE49-F238E27FC236}">
                  <a16:creationId xmlns:a16="http://schemas.microsoft.com/office/drawing/2014/main" id="{B9E17A48-9B2C-4D64-B5AA-EC6D0F47B25F}"/>
                </a:ext>
              </a:extLst>
            </p:cNvPr>
            <p:cNvSpPr/>
            <p:nvPr/>
          </p:nvSpPr>
          <p:spPr>
            <a:xfrm>
              <a:off x="6623517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1" name="Freeform: Shape 6370">
              <a:extLst>
                <a:ext uri="{FF2B5EF4-FFF2-40B4-BE49-F238E27FC236}">
                  <a16:creationId xmlns:a16="http://schemas.microsoft.com/office/drawing/2014/main" id="{9F25A65F-1615-40AF-8CAB-1FE8F3751CE2}"/>
                </a:ext>
              </a:extLst>
            </p:cNvPr>
            <p:cNvSpPr/>
            <p:nvPr/>
          </p:nvSpPr>
          <p:spPr>
            <a:xfrm>
              <a:off x="6623517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2" name="Freeform: Shape 6371">
              <a:extLst>
                <a:ext uri="{FF2B5EF4-FFF2-40B4-BE49-F238E27FC236}">
                  <a16:creationId xmlns:a16="http://schemas.microsoft.com/office/drawing/2014/main" id="{C0FCFCD5-97ED-410D-8DB0-295B2295E5AA}"/>
                </a:ext>
              </a:extLst>
            </p:cNvPr>
            <p:cNvSpPr/>
            <p:nvPr/>
          </p:nvSpPr>
          <p:spPr>
            <a:xfrm>
              <a:off x="6623517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3" name="Freeform: Shape 6372">
              <a:extLst>
                <a:ext uri="{FF2B5EF4-FFF2-40B4-BE49-F238E27FC236}">
                  <a16:creationId xmlns:a16="http://schemas.microsoft.com/office/drawing/2014/main" id="{A9EE5FF2-8D38-465C-BD23-0980EC5562F7}"/>
                </a:ext>
              </a:extLst>
            </p:cNvPr>
            <p:cNvSpPr/>
            <p:nvPr/>
          </p:nvSpPr>
          <p:spPr>
            <a:xfrm>
              <a:off x="6623517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4" name="Freeform: Shape 6373">
              <a:extLst>
                <a:ext uri="{FF2B5EF4-FFF2-40B4-BE49-F238E27FC236}">
                  <a16:creationId xmlns:a16="http://schemas.microsoft.com/office/drawing/2014/main" id="{2DB57F43-B3A2-404D-9A8F-3F1ECED3AF38}"/>
                </a:ext>
              </a:extLst>
            </p:cNvPr>
            <p:cNvSpPr/>
            <p:nvPr/>
          </p:nvSpPr>
          <p:spPr>
            <a:xfrm>
              <a:off x="6623517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5" name="Freeform: Shape 6374">
              <a:extLst>
                <a:ext uri="{FF2B5EF4-FFF2-40B4-BE49-F238E27FC236}">
                  <a16:creationId xmlns:a16="http://schemas.microsoft.com/office/drawing/2014/main" id="{6AB9DA28-6992-4179-93E8-13CAE86E620C}"/>
                </a:ext>
              </a:extLst>
            </p:cNvPr>
            <p:cNvSpPr/>
            <p:nvPr/>
          </p:nvSpPr>
          <p:spPr>
            <a:xfrm>
              <a:off x="6623517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6" name="Freeform: Shape 6375">
              <a:extLst>
                <a:ext uri="{FF2B5EF4-FFF2-40B4-BE49-F238E27FC236}">
                  <a16:creationId xmlns:a16="http://schemas.microsoft.com/office/drawing/2014/main" id="{4EC71431-F69F-48E5-B09B-CD0E49EC9F69}"/>
                </a:ext>
              </a:extLst>
            </p:cNvPr>
            <p:cNvSpPr/>
            <p:nvPr/>
          </p:nvSpPr>
          <p:spPr>
            <a:xfrm>
              <a:off x="6623517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7" name="Freeform: Shape 6376">
              <a:extLst>
                <a:ext uri="{FF2B5EF4-FFF2-40B4-BE49-F238E27FC236}">
                  <a16:creationId xmlns:a16="http://schemas.microsoft.com/office/drawing/2014/main" id="{903B75D3-2DA4-49F7-8B7C-A0965C54767B}"/>
                </a:ext>
              </a:extLst>
            </p:cNvPr>
            <p:cNvSpPr/>
            <p:nvPr/>
          </p:nvSpPr>
          <p:spPr>
            <a:xfrm>
              <a:off x="6623517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8" name="Freeform: Shape 6377">
              <a:extLst>
                <a:ext uri="{FF2B5EF4-FFF2-40B4-BE49-F238E27FC236}">
                  <a16:creationId xmlns:a16="http://schemas.microsoft.com/office/drawing/2014/main" id="{1FCF0900-65EE-4B0D-B826-61A7EB5933D0}"/>
                </a:ext>
              </a:extLst>
            </p:cNvPr>
            <p:cNvSpPr/>
            <p:nvPr/>
          </p:nvSpPr>
          <p:spPr>
            <a:xfrm>
              <a:off x="6623517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9" name="Freeform: Shape 6378">
              <a:extLst>
                <a:ext uri="{FF2B5EF4-FFF2-40B4-BE49-F238E27FC236}">
                  <a16:creationId xmlns:a16="http://schemas.microsoft.com/office/drawing/2014/main" id="{9316A5A4-D1DD-407C-90A2-7725BCBFE9B7}"/>
                </a:ext>
              </a:extLst>
            </p:cNvPr>
            <p:cNvSpPr/>
            <p:nvPr/>
          </p:nvSpPr>
          <p:spPr>
            <a:xfrm>
              <a:off x="6623517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0" name="Freeform: Shape 6379">
              <a:extLst>
                <a:ext uri="{FF2B5EF4-FFF2-40B4-BE49-F238E27FC236}">
                  <a16:creationId xmlns:a16="http://schemas.microsoft.com/office/drawing/2014/main" id="{DDBAF042-7D3D-472E-8BAF-A7C2941BF1FB}"/>
                </a:ext>
              </a:extLst>
            </p:cNvPr>
            <p:cNvSpPr/>
            <p:nvPr/>
          </p:nvSpPr>
          <p:spPr>
            <a:xfrm>
              <a:off x="6852117" y="46147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1" name="Freeform: Shape 6380">
              <a:extLst>
                <a:ext uri="{FF2B5EF4-FFF2-40B4-BE49-F238E27FC236}">
                  <a16:creationId xmlns:a16="http://schemas.microsoft.com/office/drawing/2014/main" id="{88F1DF37-5434-4E27-B01A-CF7ED4267657}"/>
                </a:ext>
              </a:extLst>
            </p:cNvPr>
            <p:cNvSpPr/>
            <p:nvPr/>
          </p:nvSpPr>
          <p:spPr>
            <a:xfrm>
              <a:off x="6852117" y="64435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2" name="Freeform: Shape 6381">
              <a:extLst>
                <a:ext uri="{FF2B5EF4-FFF2-40B4-BE49-F238E27FC236}">
                  <a16:creationId xmlns:a16="http://schemas.microsoft.com/office/drawing/2014/main" id="{958A1CB5-1D37-491A-9F10-E2DE10BB4360}"/>
                </a:ext>
              </a:extLst>
            </p:cNvPr>
            <p:cNvSpPr/>
            <p:nvPr/>
          </p:nvSpPr>
          <p:spPr>
            <a:xfrm>
              <a:off x="6852117" y="53005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3" name="Freeform: Shape 6382">
              <a:extLst>
                <a:ext uri="{FF2B5EF4-FFF2-40B4-BE49-F238E27FC236}">
                  <a16:creationId xmlns:a16="http://schemas.microsoft.com/office/drawing/2014/main" id="{D1BF2F06-1AC9-4D27-82DE-EF187BA50BA8}"/>
                </a:ext>
              </a:extLst>
            </p:cNvPr>
            <p:cNvSpPr/>
            <p:nvPr/>
          </p:nvSpPr>
          <p:spPr>
            <a:xfrm>
              <a:off x="6852117" y="23288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4" name="Freeform: Shape 6383">
              <a:extLst>
                <a:ext uri="{FF2B5EF4-FFF2-40B4-BE49-F238E27FC236}">
                  <a16:creationId xmlns:a16="http://schemas.microsoft.com/office/drawing/2014/main" id="{8E1A8B65-0130-4CDF-9F0C-454817EB840C}"/>
                </a:ext>
              </a:extLst>
            </p:cNvPr>
            <p:cNvSpPr/>
            <p:nvPr/>
          </p:nvSpPr>
          <p:spPr>
            <a:xfrm>
              <a:off x="6852117" y="59863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5" name="Freeform: Shape 6384">
              <a:extLst>
                <a:ext uri="{FF2B5EF4-FFF2-40B4-BE49-F238E27FC236}">
                  <a16:creationId xmlns:a16="http://schemas.microsoft.com/office/drawing/2014/main" id="{03C11630-FFCF-49C1-B032-93654EFE9F58}"/>
                </a:ext>
              </a:extLst>
            </p:cNvPr>
            <p:cNvSpPr/>
            <p:nvPr/>
          </p:nvSpPr>
          <p:spPr>
            <a:xfrm>
              <a:off x="6852117" y="37004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6" name="Freeform: Shape 6385">
              <a:extLst>
                <a:ext uri="{FF2B5EF4-FFF2-40B4-BE49-F238E27FC236}">
                  <a16:creationId xmlns:a16="http://schemas.microsoft.com/office/drawing/2014/main" id="{E884DE60-7AE2-4DF2-8189-33F10F4B8246}"/>
                </a:ext>
              </a:extLst>
            </p:cNvPr>
            <p:cNvSpPr/>
            <p:nvPr/>
          </p:nvSpPr>
          <p:spPr>
            <a:xfrm>
              <a:off x="6852117" y="41575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7" name="Freeform: Shape 6386">
              <a:extLst>
                <a:ext uri="{FF2B5EF4-FFF2-40B4-BE49-F238E27FC236}">
                  <a16:creationId xmlns:a16="http://schemas.microsoft.com/office/drawing/2014/main" id="{D3924D23-E323-4B65-93DF-35105221DBE2}"/>
                </a:ext>
              </a:extLst>
            </p:cNvPr>
            <p:cNvSpPr/>
            <p:nvPr/>
          </p:nvSpPr>
          <p:spPr>
            <a:xfrm>
              <a:off x="6852117" y="11858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8" name="Freeform: Shape 6387">
              <a:extLst>
                <a:ext uri="{FF2B5EF4-FFF2-40B4-BE49-F238E27FC236}">
                  <a16:creationId xmlns:a16="http://schemas.microsoft.com/office/drawing/2014/main" id="{FB89F2B0-5375-4C0C-8E41-C640D648CE4E}"/>
                </a:ext>
              </a:extLst>
            </p:cNvPr>
            <p:cNvSpPr/>
            <p:nvPr/>
          </p:nvSpPr>
          <p:spPr>
            <a:xfrm>
              <a:off x="6852117" y="55291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9" name="Freeform: Shape 6388">
              <a:extLst>
                <a:ext uri="{FF2B5EF4-FFF2-40B4-BE49-F238E27FC236}">
                  <a16:creationId xmlns:a16="http://schemas.microsoft.com/office/drawing/2014/main" id="{B3074577-C4AE-4223-9018-5C90935775B0}"/>
                </a:ext>
              </a:extLst>
            </p:cNvPr>
            <p:cNvSpPr/>
            <p:nvPr/>
          </p:nvSpPr>
          <p:spPr>
            <a:xfrm>
              <a:off x="6852117" y="50719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0" name="Freeform: Shape 6389">
              <a:extLst>
                <a:ext uri="{FF2B5EF4-FFF2-40B4-BE49-F238E27FC236}">
                  <a16:creationId xmlns:a16="http://schemas.microsoft.com/office/drawing/2014/main" id="{14731960-6E1B-42DD-B071-EFAD093BCA34}"/>
                </a:ext>
              </a:extLst>
            </p:cNvPr>
            <p:cNvSpPr/>
            <p:nvPr/>
          </p:nvSpPr>
          <p:spPr>
            <a:xfrm>
              <a:off x="6852117" y="32432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1" name="Freeform: Shape 6390">
              <a:extLst>
                <a:ext uri="{FF2B5EF4-FFF2-40B4-BE49-F238E27FC236}">
                  <a16:creationId xmlns:a16="http://schemas.microsoft.com/office/drawing/2014/main" id="{DE21A290-B05D-4DCF-B738-8DC2284D09B0}"/>
                </a:ext>
              </a:extLst>
            </p:cNvPr>
            <p:cNvSpPr/>
            <p:nvPr/>
          </p:nvSpPr>
          <p:spPr>
            <a:xfrm>
              <a:off x="6852117" y="18716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2" name="Freeform: Shape 6391">
              <a:extLst>
                <a:ext uri="{FF2B5EF4-FFF2-40B4-BE49-F238E27FC236}">
                  <a16:creationId xmlns:a16="http://schemas.microsoft.com/office/drawing/2014/main" id="{CB59C28A-66F7-426F-9F01-270EB7338787}"/>
                </a:ext>
              </a:extLst>
            </p:cNvPr>
            <p:cNvSpPr/>
            <p:nvPr/>
          </p:nvSpPr>
          <p:spPr>
            <a:xfrm>
              <a:off x="6852117" y="71293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3" name="Freeform: Shape 6392">
              <a:extLst>
                <a:ext uri="{FF2B5EF4-FFF2-40B4-BE49-F238E27FC236}">
                  <a16:creationId xmlns:a16="http://schemas.microsoft.com/office/drawing/2014/main" id="{A67B78B8-07F7-42F2-BD3C-5ABC9C60D4A0}"/>
                </a:ext>
              </a:extLst>
            </p:cNvPr>
            <p:cNvSpPr/>
            <p:nvPr/>
          </p:nvSpPr>
          <p:spPr>
            <a:xfrm>
              <a:off x="6852117" y="9572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4" name="Freeform: Shape 6393">
              <a:extLst>
                <a:ext uri="{FF2B5EF4-FFF2-40B4-BE49-F238E27FC236}">
                  <a16:creationId xmlns:a16="http://schemas.microsoft.com/office/drawing/2014/main" id="{E4D42254-DF7C-4196-9660-349CD26FD039}"/>
                </a:ext>
              </a:extLst>
            </p:cNvPr>
            <p:cNvSpPr/>
            <p:nvPr/>
          </p:nvSpPr>
          <p:spPr>
            <a:xfrm>
              <a:off x="6852117" y="27860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5" name="Freeform: Shape 6394">
              <a:extLst>
                <a:ext uri="{FF2B5EF4-FFF2-40B4-BE49-F238E27FC236}">
                  <a16:creationId xmlns:a16="http://schemas.microsoft.com/office/drawing/2014/main" id="{0A19E3DC-36D5-4BCB-91C9-F6051084935F}"/>
                </a:ext>
              </a:extLst>
            </p:cNvPr>
            <p:cNvSpPr/>
            <p:nvPr/>
          </p:nvSpPr>
          <p:spPr>
            <a:xfrm>
              <a:off x="6852117" y="16430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6" name="Freeform: Shape 6395">
              <a:extLst>
                <a:ext uri="{FF2B5EF4-FFF2-40B4-BE49-F238E27FC236}">
                  <a16:creationId xmlns:a16="http://schemas.microsoft.com/office/drawing/2014/main" id="{0A879CFF-C078-44B6-B6C7-7076620EA400}"/>
                </a:ext>
              </a:extLst>
            </p:cNvPr>
            <p:cNvSpPr/>
            <p:nvPr/>
          </p:nvSpPr>
          <p:spPr>
            <a:xfrm>
              <a:off x="6852117" y="39290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7" name="Freeform: Shape 6396">
              <a:extLst>
                <a:ext uri="{FF2B5EF4-FFF2-40B4-BE49-F238E27FC236}">
                  <a16:creationId xmlns:a16="http://schemas.microsoft.com/office/drawing/2014/main" id="{9BE2DAE2-EAFC-4832-9869-FB7899AAB836}"/>
                </a:ext>
              </a:extLst>
            </p:cNvPr>
            <p:cNvSpPr/>
            <p:nvPr/>
          </p:nvSpPr>
          <p:spPr>
            <a:xfrm>
              <a:off x="6852117" y="66721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8" name="Freeform: Shape 6397">
              <a:extLst>
                <a:ext uri="{FF2B5EF4-FFF2-40B4-BE49-F238E27FC236}">
                  <a16:creationId xmlns:a16="http://schemas.microsoft.com/office/drawing/2014/main" id="{E23237D0-5C30-4C36-9AAA-C17AB8C9355A}"/>
                </a:ext>
              </a:extLst>
            </p:cNvPr>
            <p:cNvSpPr/>
            <p:nvPr/>
          </p:nvSpPr>
          <p:spPr>
            <a:xfrm>
              <a:off x="6852117" y="7286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9" name="Freeform: Shape 6398">
              <a:extLst>
                <a:ext uri="{FF2B5EF4-FFF2-40B4-BE49-F238E27FC236}">
                  <a16:creationId xmlns:a16="http://schemas.microsoft.com/office/drawing/2014/main" id="{CA771D92-954D-4F7B-BA29-23A2E4829796}"/>
                </a:ext>
              </a:extLst>
            </p:cNvPr>
            <p:cNvSpPr/>
            <p:nvPr/>
          </p:nvSpPr>
          <p:spPr>
            <a:xfrm>
              <a:off x="6852117" y="69007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0" name="Freeform: Shape 6399">
              <a:extLst>
                <a:ext uri="{FF2B5EF4-FFF2-40B4-BE49-F238E27FC236}">
                  <a16:creationId xmlns:a16="http://schemas.microsoft.com/office/drawing/2014/main" id="{6ED3A57C-79F2-4189-B76E-EA24E1D9693B}"/>
                </a:ext>
              </a:extLst>
            </p:cNvPr>
            <p:cNvSpPr/>
            <p:nvPr/>
          </p:nvSpPr>
          <p:spPr>
            <a:xfrm>
              <a:off x="6852117" y="25574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1" name="Freeform: Shape 6400">
              <a:extLst>
                <a:ext uri="{FF2B5EF4-FFF2-40B4-BE49-F238E27FC236}">
                  <a16:creationId xmlns:a16="http://schemas.microsoft.com/office/drawing/2014/main" id="{A979E55F-804C-48AE-9C3F-79161A79A899}"/>
                </a:ext>
              </a:extLst>
            </p:cNvPr>
            <p:cNvSpPr/>
            <p:nvPr/>
          </p:nvSpPr>
          <p:spPr>
            <a:xfrm>
              <a:off x="6852117" y="34718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2" name="Freeform: Shape 6401">
              <a:extLst>
                <a:ext uri="{FF2B5EF4-FFF2-40B4-BE49-F238E27FC236}">
                  <a16:creationId xmlns:a16="http://schemas.microsoft.com/office/drawing/2014/main" id="{82923560-36E7-4F8D-9A9C-01CD41AF4D2E}"/>
                </a:ext>
              </a:extLst>
            </p:cNvPr>
            <p:cNvSpPr/>
            <p:nvPr/>
          </p:nvSpPr>
          <p:spPr>
            <a:xfrm>
              <a:off x="6852117" y="5000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3" name="Freeform: Shape 6402">
              <a:extLst>
                <a:ext uri="{FF2B5EF4-FFF2-40B4-BE49-F238E27FC236}">
                  <a16:creationId xmlns:a16="http://schemas.microsoft.com/office/drawing/2014/main" id="{967F26A5-8473-4EA7-A6CF-C627FBB96DB7}"/>
                </a:ext>
              </a:extLst>
            </p:cNvPr>
            <p:cNvSpPr/>
            <p:nvPr/>
          </p:nvSpPr>
          <p:spPr>
            <a:xfrm>
              <a:off x="6852117" y="30146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4" name="Freeform: Shape 6403">
              <a:extLst>
                <a:ext uri="{FF2B5EF4-FFF2-40B4-BE49-F238E27FC236}">
                  <a16:creationId xmlns:a16="http://schemas.microsoft.com/office/drawing/2014/main" id="{D55F2032-F836-46F7-A83F-25A6620CC49D}"/>
                </a:ext>
              </a:extLst>
            </p:cNvPr>
            <p:cNvSpPr/>
            <p:nvPr/>
          </p:nvSpPr>
          <p:spPr>
            <a:xfrm>
              <a:off x="6852117" y="14144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5" name="Freeform: Shape 6404">
              <a:extLst>
                <a:ext uri="{FF2B5EF4-FFF2-40B4-BE49-F238E27FC236}">
                  <a16:creationId xmlns:a16="http://schemas.microsoft.com/office/drawing/2014/main" id="{DB4AACFC-F525-4369-88D7-C06C35F92491}"/>
                </a:ext>
              </a:extLst>
            </p:cNvPr>
            <p:cNvSpPr/>
            <p:nvPr/>
          </p:nvSpPr>
          <p:spPr>
            <a:xfrm>
              <a:off x="6852117" y="43861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6" name="Freeform: Shape 6405">
              <a:extLst>
                <a:ext uri="{FF2B5EF4-FFF2-40B4-BE49-F238E27FC236}">
                  <a16:creationId xmlns:a16="http://schemas.microsoft.com/office/drawing/2014/main" id="{397AE463-8398-4393-A13F-B0449C12152C}"/>
                </a:ext>
              </a:extLst>
            </p:cNvPr>
            <p:cNvSpPr/>
            <p:nvPr/>
          </p:nvSpPr>
          <p:spPr>
            <a:xfrm>
              <a:off x="6852117" y="57577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7" name="Freeform: Shape 6406">
              <a:extLst>
                <a:ext uri="{FF2B5EF4-FFF2-40B4-BE49-F238E27FC236}">
                  <a16:creationId xmlns:a16="http://schemas.microsoft.com/office/drawing/2014/main" id="{27C5E66C-5385-463B-BFC4-3FA9ACD7FDDF}"/>
                </a:ext>
              </a:extLst>
            </p:cNvPr>
            <p:cNvSpPr/>
            <p:nvPr/>
          </p:nvSpPr>
          <p:spPr>
            <a:xfrm>
              <a:off x="6852117" y="21002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8" name="Freeform: Shape 6407">
              <a:extLst>
                <a:ext uri="{FF2B5EF4-FFF2-40B4-BE49-F238E27FC236}">
                  <a16:creationId xmlns:a16="http://schemas.microsoft.com/office/drawing/2014/main" id="{E731320C-D22B-467F-B5C7-8AB105B7F39A}"/>
                </a:ext>
              </a:extLst>
            </p:cNvPr>
            <p:cNvSpPr/>
            <p:nvPr/>
          </p:nvSpPr>
          <p:spPr>
            <a:xfrm>
              <a:off x="6852117" y="62149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9" name="Freeform: Shape 6408">
              <a:extLst>
                <a:ext uri="{FF2B5EF4-FFF2-40B4-BE49-F238E27FC236}">
                  <a16:creationId xmlns:a16="http://schemas.microsoft.com/office/drawing/2014/main" id="{1BA1CC39-2E73-43F0-985D-E07E52AEB991}"/>
                </a:ext>
              </a:extLst>
            </p:cNvPr>
            <p:cNvSpPr/>
            <p:nvPr/>
          </p:nvSpPr>
          <p:spPr>
            <a:xfrm>
              <a:off x="6852117" y="48433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0" name="Freeform: Shape 6409">
              <a:extLst>
                <a:ext uri="{FF2B5EF4-FFF2-40B4-BE49-F238E27FC236}">
                  <a16:creationId xmlns:a16="http://schemas.microsoft.com/office/drawing/2014/main" id="{C2D0DBED-030A-4910-9FD2-42720AAC7F17}"/>
                </a:ext>
              </a:extLst>
            </p:cNvPr>
            <p:cNvSpPr/>
            <p:nvPr/>
          </p:nvSpPr>
          <p:spPr>
            <a:xfrm>
              <a:off x="0" y="7346496"/>
              <a:ext cx="6857854" cy="5736"/>
            </a:xfrm>
            <a:custGeom>
              <a:avLst/>
              <a:gdLst>
                <a:gd name="connsiteX0" fmla="*/ 6852118 w 6857854"/>
                <a:gd name="connsiteY0" fmla="*/ 0 h 5736"/>
                <a:gd name="connsiteX1" fmla="*/ 6634962 w 6857854"/>
                <a:gd name="connsiteY1" fmla="*/ 0 h 5736"/>
                <a:gd name="connsiteX2" fmla="*/ 6623518 w 6857854"/>
                <a:gd name="connsiteY2" fmla="*/ 0 h 5736"/>
                <a:gd name="connsiteX3" fmla="*/ 6406362 w 6857854"/>
                <a:gd name="connsiteY3" fmla="*/ 0 h 5736"/>
                <a:gd name="connsiteX4" fmla="*/ 6394947 w 6857854"/>
                <a:gd name="connsiteY4" fmla="*/ 0 h 5736"/>
                <a:gd name="connsiteX5" fmla="*/ 6177762 w 6857854"/>
                <a:gd name="connsiteY5" fmla="*/ 0 h 5736"/>
                <a:gd name="connsiteX6" fmla="*/ 6166347 w 6857854"/>
                <a:gd name="connsiteY6" fmla="*/ 0 h 5736"/>
                <a:gd name="connsiteX7" fmla="*/ 5949192 w 6857854"/>
                <a:gd name="connsiteY7" fmla="*/ 0 h 5736"/>
                <a:gd name="connsiteX8" fmla="*/ 5937747 w 6857854"/>
                <a:gd name="connsiteY8" fmla="*/ 0 h 5736"/>
                <a:gd name="connsiteX9" fmla="*/ 5720592 w 6857854"/>
                <a:gd name="connsiteY9" fmla="*/ 0 h 5736"/>
                <a:gd name="connsiteX10" fmla="*/ 5709147 w 6857854"/>
                <a:gd name="connsiteY10" fmla="*/ 0 h 5736"/>
                <a:gd name="connsiteX11" fmla="*/ 5491992 w 6857854"/>
                <a:gd name="connsiteY11" fmla="*/ 0 h 5736"/>
                <a:gd name="connsiteX12" fmla="*/ 5480547 w 6857854"/>
                <a:gd name="connsiteY12" fmla="*/ 0 h 5736"/>
                <a:gd name="connsiteX13" fmla="*/ 5263392 w 6857854"/>
                <a:gd name="connsiteY13" fmla="*/ 0 h 5736"/>
                <a:gd name="connsiteX14" fmla="*/ 5251976 w 6857854"/>
                <a:gd name="connsiteY14" fmla="*/ 0 h 5736"/>
                <a:gd name="connsiteX15" fmla="*/ 5034792 w 6857854"/>
                <a:gd name="connsiteY15" fmla="*/ 0 h 5736"/>
                <a:gd name="connsiteX16" fmla="*/ 5023376 w 6857854"/>
                <a:gd name="connsiteY16" fmla="*/ 0 h 5736"/>
                <a:gd name="connsiteX17" fmla="*/ 4806192 w 6857854"/>
                <a:gd name="connsiteY17" fmla="*/ 0 h 5736"/>
                <a:gd name="connsiteX18" fmla="*/ 4794776 w 6857854"/>
                <a:gd name="connsiteY18" fmla="*/ 0 h 5736"/>
                <a:gd name="connsiteX19" fmla="*/ 4577621 w 6857854"/>
                <a:gd name="connsiteY19" fmla="*/ 0 h 5736"/>
                <a:gd name="connsiteX20" fmla="*/ 4566176 w 6857854"/>
                <a:gd name="connsiteY20" fmla="*/ 0 h 5736"/>
                <a:gd name="connsiteX21" fmla="*/ 4349021 w 6857854"/>
                <a:gd name="connsiteY21" fmla="*/ 0 h 5736"/>
                <a:gd name="connsiteX22" fmla="*/ 4337576 w 6857854"/>
                <a:gd name="connsiteY22" fmla="*/ 0 h 5736"/>
                <a:gd name="connsiteX23" fmla="*/ 4120421 w 6857854"/>
                <a:gd name="connsiteY23" fmla="*/ 0 h 5736"/>
                <a:gd name="connsiteX24" fmla="*/ 4108976 w 6857854"/>
                <a:gd name="connsiteY24" fmla="*/ 0 h 5736"/>
                <a:gd name="connsiteX25" fmla="*/ 3891821 w 6857854"/>
                <a:gd name="connsiteY25" fmla="*/ 0 h 5736"/>
                <a:gd name="connsiteX26" fmla="*/ 3880405 w 6857854"/>
                <a:gd name="connsiteY26" fmla="*/ 0 h 5736"/>
                <a:gd name="connsiteX27" fmla="*/ 3663221 w 6857854"/>
                <a:gd name="connsiteY27" fmla="*/ 0 h 5736"/>
                <a:gd name="connsiteX28" fmla="*/ 3651805 w 6857854"/>
                <a:gd name="connsiteY28" fmla="*/ 0 h 5736"/>
                <a:gd name="connsiteX29" fmla="*/ 3434649 w 6857854"/>
                <a:gd name="connsiteY29" fmla="*/ 0 h 5736"/>
                <a:gd name="connsiteX30" fmla="*/ 3423205 w 6857854"/>
                <a:gd name="connsiteY30" fmla="*/ 0 h 5736"/>
                <a:gd name="connsiteX31" fmla="*/ 3206049 w 6857854"/>
                <a:gd name="connsiteY31" fmla="*/ 0 h 5736"/>
                <a:gd name="connsiteX32" fmla="*/ 3194605 w 6857854"/>
                <a:gd name="connsiteY32" fmla="*/ 0 h 5736"/>
                <a:gd name="connsiteX33" fmla="*/ 2977450 w 6857854"/>
                <a:gd name="connsiteY33" fmla="*/ 0 h 5736"/>
                <a:gd name="connsiteX34" fmla="*/ 2966005 w 6857854"/>
                <a:gd name="connsiteY34" fmla="*/ 0 h 5736"/>
                <a:gd name="connsiteX35" fmla="*/ 2748850 w 6857854"/>
                <a:gd name="connsiteY35" fmla="*/ 0 h 5736"/>
                <a:gd name="connsiteX36" fmla="*/ 2737434 w 6857854"/>
                <a:gd name="connsiteY36" fmla="*/ 0 h 5736"/>
                <a:gd name="connsiteX37" fmla="*/ 2520250 w 6857854"/>
                <a:gd name="connsiteY37" fmla="*/ 0 h 5736"/>
                <a:gd name="connsiteX38" fmla="*/ 2508834 w 6857854"/>
                <a:gd name="connsiteY38" fmla="*/ 0 h 5736"/>
                <a:gd name="connsiteX39" fmla="*/ 2291650 w 6857854"/>
                <a:gd name="connsiteY39" fmla="*/ 0 h 5736"/>
                <a:gd name="connsiteX40" fmla="*/ 2280234 w 6857854"/>
                <a:gd name="connsiteY40" fmla="*/ 0 h 5736"/>
                <a:gd name="connsiteX41" fmla="*/ 2063079 w 6857854"/>
                <a:gd name="connsiteY41" fmla="*/ 0 h 5736"/>
                <a:gd name="connsiteX42" fmla="*/ 2051634 w 6857854"/>
                <a:gd name="connsiteY42" fmla="*/ 0 h 5736"/>
                <a:gd name="connsiteX43" fmla="*/ 1834479 w 6857854"/>
                <a:gd name="connsiteY43" fmla="*/ 0 h 5736"/>
                <a:gd name="connsiteX44" fmla="*/ 1823034 w 6857854"/>
                <a:gd name="connsiteY44" fmla="*/ 0 h 5736"/>
                <a:gd name="connsiteX45" fmla="*/ 1605879 w 6857854"/>
                <a:gd name="connsiteY45" fmla="*/ 0 h 5736"/>
                <a:gd name="connsiteX46" fmla="*/ 1594434 w 6857854"/>
                <a:gd name="connsiteY46" fmla="*/ 0 h 5736"/>
                <a:gd name="connsiteX47" fmla="*/ 1377279 w 6857854"/>
                <a:gd name="connsiteY47" fmla="*/ 0 h 5736"/>
                <a:gd name="connsiteX48" fmla="*/ 1365863 w 6857854"/>
                <a:gd name="connsiteY48" fmla="*/ 0 h 5736"/>
                <a:gd name="connsiteX49" fmla="*/ 1148679 w 6857854"/>
                <a:gd name="connsiteY49" fmla="*/ 0 h 5736"/>
                <a:gd name="connsiteX50" fmla="*/ 1137263 w 6857854"/>
                <a:gd name="connsiteY50" fmla="*/ 0 h 5736"/>
                <a:gd name="connsiteX51" fmla="*/ 920108 w 6857854"/>
                <a:gd name="connsiteY51" fmla="*/ 0 h 5736"/>
                <a:gd name="connsiteX52" fmla="*/ 908663 w 6857854"/>
                <a:gd name="connsiteY52" fmla="*/ 0 h 5736"/>
                <a:gd name="connsiteX53" fmla="*/ 691508 w 6857854"/>
                <a:gd name="connsiteY53" fmla="*/ 0 h 5736"/>
                <a:gd name="connsiteX54" fmla="*/ 680063 w 6857854"/>
                <a:gd name="connsiteY54" fmla="*/ 0 h 5736"/>
                <a:gd name="connsiteX55" fmla="*/ 462908 w 6857854"/>
                <a:gd name="connsiteY55" fmla="*/ 0 h 5736"/>
                <a:gd name="connsiteX56" fmla="*/ 451463 w 6857854"/>
                <a:gd name="connsiteY56" fmla="*/ 0 h 5736"/>
                <a:gd name="connsiteX57" fmla="*/ 234308 w 6857854"/>
                <a:gd name="connsiteY57" fmla="*/ 0 h 5736"/>
                <a:gd name="connsiteX58" fmla="*/ 222892 w 6857854"/>
                <a:gd name="connsiteY58" fmla="*/ 0 h 5736"/>
                <a:gd name="connsiteX59" fmla="*/ 5708 w 6857854"/>
                <a:gd name="connsiteY59" fmla="*/ 0 h 5736"/>
                <a:gd name="connsiteX60" fmla="*/ 0 w 6857854"/>
                <a:gd name="connsiteY60" fmla="*/ 0 h 5736"/>
                <a:gd name="connsiteX61" fmla="*/ 0 w 6857854"/>
                <a:gd name="connsiteY61" fmla="*/ 5737 h 5736"/>
                <a:gd name="connsiteX62" fmla="*/ 5708 w 6857854"/>
                <a:gd name="connsiteY62" fmla="*/ 5737 h 5736"/>
                <a:gd name="connsiteX63" fmla="*/ 222892 w 6857854"/>
                <a:gd name="connsiteY63" fmla="*/ 5737 h 5736"/>
                <a:gd name="connsiteX64" fmla="*/ 234308 w 6857854"/>
                <a:gd name="connsiteY64" fmla="*/ 5737 h 5736"/>
                <a:gd name="connsiteX65" fmla="*/ 451463 w 6857854"/>
                <a:gd name="connsiteY65" fmla="*/ 5737 h 5736"/>
                <a:gd name="connsiteX66" fmla="*/ 462908 w 6857854"/>
                <a:gd name="connsiteY66" fmla="*/ 5737 h 5736"/>
                <a:gd name="connsiteX67" fmla="*/ 680063 w 6857854"/>
                <a:gd name="connsiteY67" fmla="*/ 5737 h 5736"/>
                <a:gd name="connsiteX68" fmla="*/ 691508 w 6857854"/>
                <a:gd name="connsiteY68" fmla="*/ 5737 h 5736"/>
                <a:gd name="connsiteX69" fmla="*/ 908663 w 6857854"/>
                <a:gd name="connsiteY69" fmla="*/ 5737 h 5736"/>
                <a:gd name="connsiteX70" fmla="*/ 920108 w 6857854"/>
                <a:gd name="connsiteY70" fmla="*/ 5737 h 5736"/>
                <a:gd name="connsiteX71" fmla="*/ 1137263 w 6857854"/>
                <a:gd name="connsiteY71" fmla="*/ 5737 h 5736"/>
                <a:gd name="connsiteX72" fmla="*/ 1148679 w 6857854"/>
                <a:gd name="connsiteY72" fmla="*/ 5737 h 5736"/>
                <a:gd name="connsiteX73" fmla="*/ 1365863 w 6857854"/>
                <a:gd name="connsiteY73" fmla="*/ 5737 h 5736"/>
                <a:gd name="connsiteX74" fmla="*/ 1377279 w 6857854"/>
                <a:gd name="connsiteY74" fmla="*/ 5737 h 5736"/>
                <a:gd name="connsiteX75" fmla="*/ 1594434 w 6857854"/>
                <a:gd name="connsiteY75" fmla="*/ 5737 h 5736"/>
                <a:gd name="connsiteX76" fmla="*/ 1605879 w 6857854"/>
                <a:gd name="connsiteY76" fmla="*/ 5737 h 5736"/>
                <a:gd name="connsiteX77" fmla="*/ 1823034 w 6857854"/>
                <a:gd name="connsiteY77" fmla="*/ 5737 h 5736"/>
                <a:gd name="connsiteX78" fmla="*/ 1834479 w 6857854"/>
                <a:gd name="connsiteY78" fmla="*/ 5737 h 5736"/>
                <a:gd name="connsiteX79" fmla="*/ 2051634 w 6857854"/>
                <a:gd name="connsiteY79" fmla="*/ 5737 h 5736"/>
                <a:gd name="connsiteX80" fmla="*/ 2063079 w 6857854"/>
                <a:gd name="connsiteY80" fmla="*/ 5737 h 5736"/>
                <a:gd name="connsiteX81" fmla="*/ 2280234 w 6857854"/>
                <a:gd name="connsiteY81" fmla="*/ 5737 h 5736"/>
                <a:gd name="connsiteX82" fmla="*/ 2291650 w 6857854"/>
                <a:gd name="connsiteY82" fmla="*/ 5737 h 5736"/>
                <a:gd name="connsiteX83" fmla="*/ 2508834 w 6857854"/>
                <a:gd name="connsiteY83" fmla="*/ 5737 h 5736"/>
                <a:gd name="connsiteX84" fmla="*/ 2520250 w 6857854"/>
                <a:gd name="connsiteY84" fmla="*/ 5737 h 5736"/>
                <a:gd name="connsiteX85" fmla="*/ 2737434 w 6857854"/>
                <a:gd name="connsiteY85" fmla="*/ 5737 h 5736"/>
                <a:gd name="connsiteX86" fmla="*/ 2748850 w 6857854"/>
                <a:gd name="connsiteY86" fmla="*/ 5737 h 5736"/>
                <a:gd name="connsiteX87" fmla="*/ 2966005 w 6857854"/>
                <a:gd name="connsiteY87" fmla="*/ 5737 h 5736"/>
                <a:gd name="connsiteX88" fmla="*/ 2977450 w 6857854"/>
                <a:gd name="connsiteY88" fmla="*/ 5737 h 5736"/>
                <a:gd name="connsiteX89" fmla="*/ 3194605 w 6857854"/>
                <a:gd name="connsiteY89" fmla="*/ 5737 h 5736"/>
                <a:gd name="connsiteX90" fmla="*/ 3206049 w 6857854"/>
                <a:gd name="connsiteY90" fmla="*/ 5737 h 5736"/>
                <a:gd name="connsiteX91" fmla="*/ 3423205 w 6857854"/>
                <a:gd name="connsiteY91" fmla="*/ 5737 h 5736"/>
                <a:gd name="connsiteX92" fmla="*/ 3434649 w 6857854"/>
                <a:gd name="connsiteY92" fmla="*/ 5737 h 5736"/>
                <a:gd name="connsiteX93" fmla="*/ 3651805 w 6857854"/>
                <a:gd name="connsiteY93" fmla="*/ 5737 h 5736"/>
                <a:gd name="connsiteX94" fmla="*/ 3663221 w 6857854"/>
                <a:gd name="connsiteY94" fmla="*/ 5737 h 5736"/>
                <a:gd name="connsiteX95" fmla="*/ 3880405 w 6857854"/>
                <a:gd name="connsiteY95" fmla="*/ 5737 h 5736"/>
                <a:gd name="connsiteX96" fmla="*/ 3891821 w 6857854"/>
                <a:gd name="connsiteY96" fmla="*/ 5737 h 5736"/>
                <a:gd name="connsiteX97" fmla="*/ 4108976 w 6857854"/>
                <a:gd name="connsiteY97" fmla="*/ 5737 h 5736"/>
                <a:gd name="connsiteX98" fmla="*/ 4120421 w 6857854"/>
                <a:gd name="connsiteY98" fmla="*/ 5737 h 5736"/>
                <a:gd name="connsiteX99" fmla="*/ 4337576 w 6857854"/>
                <a:gd name="connsiteY99" fmla="*/ 5737 h 5736"/>
                <a:gd name="connsiteX100" fmla="*/ 4349021 w 6857854"/>
                <a:gd name="connsiteY100" fmla="*/ 5737 h 5736"/>
                <a:gd name="connsiteX101" fmla="*/ 4566176 w 6857854"/>
                <a:gd name="connsiteY101" fmla="*/ 5737 h 5736"/>
                <a:gd name="connsiteX102" fmla="*/ 4577621 w 6857854"/>
                <a:gd name="connsiteY102" fmla="*/ 5737 h 5736"/>
                <a:gd name="connsiteX103" fmla="*/ 4794776 w 6857854"/>
                <a:gd name="connsiteY103" fmla="*/ 5737 h 5736"/>
                <a:gd name="connsiteX104" fmla="*/ 4806192 w 6857854"/>
                <a:gd name="connsiteY104" fmla="*/ 5737 h 5736"/>
                <a:gd name="connsiteX105" fmla="*/ 5023376 w 6857854"/>
                <a:gd name="connsiteY105" fmla="*/ 5737 h 5736"/>
                <a:gd name="connsiteX106" fmla="*/ 5034792 w 6857854"/>
                <a:gd name="connsiteY106" fmla="*/ 5737 h 5736"/>
                <a:gd name="connsiteX107" fmla="*/ 5251976 w 6857854"/>
                <a:gd name="connsiteY107" fmla="*/ 5737 h 5736"/>
                <a:gd name="connsiteX108" fmla="*/ 5263392 w 6857854"/>
                <a:gd name="connsiteY108" fmla="*/ 5737 h 5736"/>
                <a:gd name="connsiteX109" fmla="*/ 5480547 w 6857854"/>
                <a:gd name="connsiteY109" fmla="*/ 5737 h 5736"/>
                <a:gd name="connsiteX110" fmla="*/ 5491992 w 6857854"/>
                <a:gd name="connsiteY110" fmla="*/ 5737 h 5736"/>
                <a:gd name="connsiteX111" fmla="*/ 5709147 w 6857854"/>
                <a:gd name="connsiteY111" fmla="*/ 5737 h 5736"/>
                <a:gd name="connsiteX112" fmla="*/ 5720592 w 6857854"/>
                <a:gd name="connsiteY112" fmla="*/ 5737 h 5736"/>
                <a:gd name="connsiteX113" fmla="*/ 5937747 w 6857854"/>
                <a:gd name="connsiteY113" fmla="*/ 5737 h 5736"/>
                <a:gd name="connsiteX114" fmla="*/ 5949192 w 6857854"/>
                <a:gd name="connsiteY114" fmla="*/ 5737 h 5736"/>
                <a:gd name="connsiteX115" fmla="*/ 6166347 w 6857854"/>
                <a:gd name="connsiteY115" fmla="*/ 5737 h 5736"/>
                <a:gd name="connsiteX116" fmla="*/ 6177762 w 6857854"/>
                <a:gd name="connsiteY116" fmla="*/ 5737 h 5736"/>
                <a:gd name="connsiteX117" fmla="*/ 6394947 w 6857854"/>
                <a:gd name="connsiteY117" fmla="*/ 5737 h 5736"/>
                <a:gd name="connsiteX118" fmla="*/ 6406362 w 6857854"/>
                <a:gd name="connsiteY118" fmla="*/ 5737 h 5736"/>
                <a:gd name="connsiteX119" fmla="*/ 6623518 w 6857854"/>
                <a:gd name="connsiteY119" fmla="*/ 5737 h 5736"/>
                <a:gd name="connsiteX120" fmla="*/ 6634962 w 6857854"/>
                <a:gd name="connsiteY120" fmla="*/ 5737 h 5736"/>
                <a:gd name="connsiteX121" fmla="*/ 6852118 w 6857854"/>
                <a:gd name="connsiteY121" fmla="*/ 5737 h 5736"/>
                <a:gd name="connsiteX122" fmla="*/ 6857855 w 6857854"/>
                <a:gd name="connsiteY122" fmla="*/ 5737 h 5736"/>
                <a:gd name="connsiteX123" fmla="*/ 6857855 w 6857854"/>
                <a:gd name="connsiteY123" fmla="*/ 0 h 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5736">
                  <a:moveTo>
                    <a:pt x="6852118" y="0"/>
                  </a:move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5737"/>
                  </a:lnTo>
                  <a:lnTo>
                    <a:pt x="5708" y="5737"/>
                  </a:lnTo>
                  <a:lnTo>
                    <a:pt x="222892" y="5737"/>
                  </a:lnTo>
                  <a:lnTo>
                    <a:pt x="234308" y="5737"/>
                  </a:lnTo>
                  <a:lnTo>
                    <a:pt x="451463" y="5737"/>
                  </a:lnTo>
                  <a:lnTo>
                    <a:pt x="462908" y="5737"/>
                  </a:lnTo>
                  <a:lnTo>
                    <a:pt x="680063" y="5737"/>
                  </a:lnTo>
                  <a:lnTo>
                    <a:pt x="691508" y="5737"/>
                  </a:lnTo>
                  <a:lnTo>
                    <a:pt x="908663" y="5737"/>
                  </a:lnTo>
                  <a:lnTo>
                    <a:pt x="920108" y="5737"/>
                  </a:lnTo>
                  <a:lnTo>
                    <a:pt x="1137263" y="5737"/>
                  </a:lnTo>
                  <a:lnTo>
                    <a:pt x="1148679" y="5737"/>
                  </a:lnTo>
                  <a:lnTo>
                    <a:pt x="1365863" y="5737"/>
                  </a:lnTo>
                  <a:lnTo>
                    <a:pt x="1377279" y="5737"/>
                  </a:lnTo>
                  <a:lnTo>
                    <a:pt x="1594434" y="5737"/>
                  </a:lnTo>
                  <a:lnTo>
                    <a:pt x="1605879" y="5737"/>
                  </a:lnTo>
                  <a:lnTo>
                    <a:pt x="1823034" y="5737"/>
                  </a:lnTo>
                  <a:lnTo>
                    <a:pt x="1834479" y="5737"/>
                  </a:lnTo>
                  <a:lnTo>
                    <a:pt x="2051634" y="5737"/>
                  </a:lnTo>
                  <a:lnTo>
                    <a:pt x="2063079" y="5737"/>
                  </a:lnTo>
                  <a:lnTo>
                    <a:pt x="2280234" y="5737"/>
                  </a:lnTo>
                  <a:lnTo>
                    <a:pt x="2291650" y="5737"/>
                  </a:lnTo>
                  <a:lnTo>
                    <a:pt x="2508834" y="5737"/>
                  </a:lnTo>
                  <a:lnTo>
                    <a:pt x="2520250" y="5737"/>
                  </a:lnTo>
                  <a:lnTo>
                    <a:pt x="2737434" y="5737"/>
                  </a:lnTo>
                  <a:lnTo>
                    <a:pt x="2748850" y="5737"/>
                  </a:lnTo>
                  <a:lnTo>
                    <a:pt x="2966005" y="5737"/>
                  </a:lnTo>
                  <a:lnTo>
                    <a:pt x="2977450" y="5737"/>
                  </a:lnTo>
                  <a:lnTo>
                    <a:pt x="3194605" y="5737"/>
                  </a:lnTo>
                  <a:lnTo>
                    <a:pt x="3206049" y="5737"/>
                  </a:lnTo>
                  <a:lnTo>
                    <a:pt x="3423205" y="5737"/>
                  </a:lnTo>
                  <a:lnTo>
                    <a:pt x="3434649" y="5737"/>
                  </a:lnTo>
                  <a:lnTo>
                    <a:pt x="3651805" y="5737"/>
                  </a:lnTo>
                  <a:lnTo>
                    <a:pt x="3663221" y="5737"/>
                  </a:lnTo>
                  <a:lnTo>
                    <a:pt x="3880405" y="5737"/>
                  </a:lnTo>
                  <a:lnTo>
                    <a:pt x="3891821" y="5737"/>
                  </a:lnTo>
                  <a:lnTo>
                    <a:pt x="4108976" y="5737"/>
                  </a:lnTo>
                  <a:lnTo>
                    <a:pt x="4120421" y="5737"/>
                  </a:lnTo>
                  <a:lnTo>
                    <a:pt x="4337576" y="5737"/>
                  </a:lnTo>
                  <a:lnTo>
                    <a:pt x="4349021" y="5737"/>
                  </a:lnTo>
                  <a:lnTo>
                    <a:pt x="4566176" y="5737"/>
                  </a:lnTo>
                  <a:lnTo>
                    <a:pt x="4577621" y="5737"/>
                  </a:lnTo>
                  <a:lnTo>
                    <a:pt x="4794776" y="5737"/>
                  </a:lnTo>
                  <a:lnTo>
                    <a:pt x="4806192" y="5737"/>
                  </a:lnTo>
                  <a:lnTo>
                    <a:pt x="5023376" y="5737"/>
                  </a:lnTo>
                  <a:lnTo>
                    <a:pt x="5034792" y="5737"/>
                  </a:lnTo>
                  <a:lnTo>
                    <a:pt x="5251976" y="5737"/>
                  </a:lnTo>
                  <a:lnTo>
                    <a:pt x="5263392" y="5737"/>
                  </a:lnTo>
                  <a:lnTo>
                    <a:pt x="5480547" y="5737"/>
                  </a:lnTo>
                  <a:lnTo>
                    <a:pt x="5491992" y="5737"/>
                  </a:lnTo>
                  <a:lnTo>
                    <a:pt x="5709147" y="5737"/>
                  </a:lnTo>
                  <a:lnTo>
                    <a:pt x="5720592" y="5737"/>
                  </a:lnTo>
                  <a:lnTo>
                    <a:pt x="5937747" y="5737"/>
                  </a:lnTo>
                  <a:lnTo>
                    <a:pt x="5949192" y="5737"/>
                  </a:lnTo>
                  <a:lnTo>
                    <a:pt x="6166347" y="5737"/>
                  </a:lnTo>
                  <a:lnTo>
                    <a:pt x="6177762" y="5737"/>
                  </a:lnTo>
                  <a:lnTo>
                    <a:pt x="6394947" y="5737"/>
                  </a:lnTo>
                  <a:lnTo>
                    <a:pt x="6406362" y="5737"/>
                  </a:lnTo>
                  <a:lnTo>
                    <a:pt x="6623518" y="5737"/>
                  </a:lnTo>
                  <a:lnTo>
                    <a:pt x="6634962" y="5737"/>
                  </a:lnTo>
                  <a:lnTo>
                    <a:pt x="6852118" y="5737"/>
                  </a:lnTo>
                  <a:lnTo>
                    <a:pt x="6857855" y="5737"/>
                  </a:lnTo>
                  <a:lnTo>
                    <a:pt x="6857855" y="0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1" name="Freeform: Shape 6410">
              <a:extLst>
                <a:ext uri="{FF2B5EF4-FFF2-40B4-BE49-F238E27FC236}">
                  <a16:creationId xmlns:a16="http://schemas.microsoft.com/office/drawing/2014/main" id="{BD6FE40C-C13C-4C7E-BAC1-F6AD03CFFD2E}"/>
                </a:ext>
              </a:extLst>
            </p:cNvPr>
            <p:cNvSpPr/>
            <p:nvPr/>
          </p:nvSpPr>
          <p:spPr>
            <a:xfrm>
              <a:off x="0" y="7117896"/>
              <a:ext cx="6857854" cy="11444"/>
            </a:xfrm>
            <a:custGeom>
              <a:avLst/>
              <a:gdLst>
                <a:gd name="connsiteX0" fmla="*/ 222892 w 6857854"/>
                <a:gd name="connsiteY0" fmla="*/ 11444 h 11444"/>
                <a:gd name="connsiteX1" fmla="*/ 234308 w 6857854"/>
                <a:gd name="connsiteY1" fmla="*/ 11444 h 11444"/>
                <a:gd name="connsiteX2" fmla="*/ 451463 w 6857854"/>
                <a:gd name="connsiteY2" fmla="*/ 11444 h 11444"/>
                <a:gd name="connsiteX3" fmla="*/ 462908 w 6857854"/>
                <a:gd name="connsiteY3" fmla="*/ 11444 h 11444"/>
                <a:gd name="connsiteX4" fmla="*/ 680063 w 6857854"/>
                <a:gd name="connsiteY4" fmla="*/ 11444 h 11444"/>
                <a:gd name="connsiteX5" fmla="*/ 691508 w 6857854"/>
                <a:gd name="connsiteY5" fmla="*/ 11444 h 11444"/>
                <a:gd name="connsiteX6" fmla="*/ 908663 w 6857854"/>
                <a:gd name="connsiteY6" fmla="*/ 11444 h 11444"/>
                <a:gd name="connsiteX7" fmla="*/ 920108 w 6857854"/>
                <a:gd name="connsiteY7" fmla="*/ 11444 h 11444"/>
                <a:gd name="connsiteX8" fmla="*/ 1137263 w 6857854"/>
                <a:gd name="connsiteY8" fmla="*/ 11444 h 11444"/>
                <a:gd name="connsiteX9" fmla="*/ 1148679 w 6857854"/>
                <a:gd name="connsiteY9" fmla="*/ 11444 h 11444"/>
                <a:gd name="connsiteX10" fmla="*/ 1365863 w 6857854"/>
                <a:gd name="connsiteY10" fmla="*/ 11444 h 11444"/>
                <a:gd name="connsiteX11" fmla="*/ 1377279 w 6857854"/>
                <a:gd name="connsiteY11" fmla="*/ 11444 h 11444"/>
                <a:gd name="connsiteX12" fmla="*/ 1594434 w 6857854"/>
                <a:gd name="connsiteY12" fmla="*/ 11444 h 11444"/>
                <a:gd name="connsiteX13" fmla="*/ 1605879 w 6857854"/>
                <a:gd name="connsiteY13" fmla="*/ 11444 h 11444"/>
                <a:gd name="connsiteX14" fmla="*/ 1823034 w 6857854"/>
                <a:gd name="connsiteY14" fmla="*/ 11444 h 11444"/>
                <a:gd name="connsiteX15" fmla="*/ 1834479 w 6857854"/>
                <a:gd name="connsiteY15" fmla="*/ 11444 h 11444"/>
                <a:gd name="connsiteX16" fmla="*/ 2051634 w 6857854"/>
                <a:gd name="connsiteY16" fmla="*/ 11444 h 11444"/>
                <a:gd name="connsiteX17" fmla="*/ 2063079 w 6857854"/>
                <a:gd name="connsiteY17" fmla="*/ 11444 h 11444"/>
                <a:gd name="connsiteX18" fmla="*/ 2280234 w 6857854"/>
                <a:gd name="connsiteY18" fmla="*/ 11444 h 11444"/>
                <a:gd name="connsiteX19" fmla="*/ 2291650 w 6857854"/>
                <a:gd name="connsiteY19" fmla="*/ 11444 h 11444"/>
                <a:gd name="connsiteX20" fmla="*/ 2508834 w 6857854"/>
                <a:gd name="connsiteY20" fmla="*/ 11444 h 11444"/>
                <a:gd name="connsiteX21" fmla="*/ 2520250 w 6857854"/>
                <a:gd name="connsiteY21" fmla="*/ 11444 h 11444"/>
                <a:gd name="connsiteX22" fmla="*/ 2737434 w 6857854"/>
                <a:gd name="connsiteY22" fmla="*/ 11444 h 11444"/>
                <a:gd name="connsiteX23" fmla="*/ 2748850 w 6857854"/>
                <a:gd name="connsiteY23" fmla="*/ 11444 h 11444"/>
                <a:gd name="connsiteX24" fmla="*/ 2966005 w 6857854"/>
                <a:gd name="connsiteY24" fmla="*/ 11444 h 11444"/>
                <a:gd name="connsiteX25" fmla="*/ 2977450 w 6857854"/>
                <a:gd name="connsiteY25" fmla="*/ 11444 h 11444"/>
                <a:gd name="connsiteX26" fmla="*/ 3194605 w 6857854"/>
                <a:gd name="connsiteY26" fmla="*/ 11444 h 11444"/>
                <a:gd name="connsiteX27" fmla="*/ 3206049 w 6857854"/>
                <a:gd name="connsiteY27" fmla="*/ 11444 h 11444"/>
                <a:gd name="connsiteX28" fmla="*/ 3423205 w 6857854"/>
                <a:gd name="connsiteY28" fmla="*/ 11444 h 11444"/>
                <a:gd name="connsiteX29" fmla="*/ 3434649 w 6857854"/>
                <a:gd name="connsiteY29" fmla="*/ 11444 h 11444"/>
                <a:gd name="connsiteX30" fmla="*/ 3651805 w 6857854"/>
                <a:gd name="connsiteY30" fmla="*/ 11444 h 11444"/>
                <a:gd name="connsiteX31" fmla="*/ 3663221 w 6857854"/>
                <a:gd name="connsiteY31" fmla="*/ 11444 h 11444"/>
                <a:gd name="connsiteX32" fmla="*/ 3880405 w 6857854"/>
                <a:gd name="connsiteY32" fmla="*/ 11444 h 11444"/>
                <a:gd name="connsiteX33" fmla="*/ 3891821 w 6857854"/>
                <a:gd name="connsiteY33" fmla="*/ 11444 h 11444"/>
                <a:gd name="connsiteX34" fmla="*/ 4108976 w 6857854"/>
                <a:gd name="connsiteY34" fmla="*/ 11444 h 11444"/>
                <a:gd name="connsiteX35" fmla="*/ 4120421 w 6857854"/>
                <a:gd name="connsiteY35" fmla="*/ 11444 h 11444"/>
                <a:gd name="connsiteX36" fmla="*/ 4337576 w 6857854"/>
                <a:gd name="connsiteY36" fmla="*/ 11444 h 11444"/>
                <a:gd name="connsiteX37" fmla="*/ 4349021 w 6857854"/>
                <a:gd name="connsiteY37" fmla="*/ 11444 h 11444"/>
                <a:gd name="connsiteX38" fmla="*/ 4566176 w 6857854"/>
                <a:gd name="connsiteY38" fmla="*/ 11444 h 11444"/>
                <a:gd name="connsiteX39" fmla="*/ 4577621 w 6857854"/>
                <a:gd name="connsiteY39" fmla="*/ 11444 h 11444"/>
                <a:gd name="connsiteX40" fmla="*/ 4794776 w 6857854"/>
                <a:gd name="connsiteY40" fmla="*/ 11444 h 11444"/>
                <a:gd name="connsiteX41" fmla="*/ 4806192 w 6857854"/>
                <a:gd name="connsiteY41" fmla="*/ 11444 h 11444"/>
                <a:gd name="connsiteX42" fmla="*/ 5023376 w 6857854"/>
                <a:gd name="connsiteY42" fmla="*/ 11444 h 11444"/>
                <a:gd name="connsiteX43" fmla="*/ 5034792 w 6857854"/>
                <a:gd name="connsiteY43" fmla="*/ 11444 h 11444"/>
                <a:gd name="connsiteX44" fmla="*/ 5251976 w 6857854"/>
                <a:gd name="connsiteY44" fmla="*/ 11444 h 11444"/>
                <a:gd name="connsiteX45" fmla="*/ 5263392 w 6857854"/>
                <a:gd name="connsiteY45" fmla="*/ 11444 h 11444"/>
                <a:gd name="connsiteX46" fmla="*/ 5480547 w 6857854"/>
                <a:gd name="connsiteY46" fmla="*/ 11444 h 11444"/>
                <a:gd name="connsiteX47" fmla="*/ 5491992 w 6857854"/>
                <a:gd name="connsiteY47" fmla="*/ 11444 h 11444"/>
                <a:gd name="connsiteX48" fmla="*/ 5709147 w 6857854"/>
                <a:gd name="connsiteY48" fmla="*/ 11444 h 11444"/>
                <a:gd name="connsiteX49" fmla="*/ 5720592 w 6857854"/>
                <a:gd name="connsiteY49" fmla="*/ 11444 h 11444"/>
                <a:gd name="connsiteX50" fmla="*/ 5937747 w 6857854"/>
                <a:gd name="connsiteY50" fmla="*/ 11444 h 11444"/>
                <a:gd name="connsiteX51" fmla="*/ 5949192 w 6857854"/>
                <a:gd name="connsiteY51" fmla="*/ 11444 h 11444"/>
                <a:gd name="connsiteX52" fmla="*/ 6166347 w 6857854"/>
                <a:gd name="connsiteY52" fmla="*/ 11444 h 11444"/>
                <a:gd name="connsiteX53" fmla="*/ 6177762 w 6857854"/>
                <a:gd name="connsiteY53" fmla="*/ 11444 h 11444"/>
                <a:gd name="connsiteX54" fmla="*/ 6394947 w 6857854"/>
                <a:gd name="connsiteY54" fmla="*/ 11444 h 11444"/>
                <a:gd name="connsiteX55" fmla="*/ 6406362 w 6857854"/>
                <a:gd name="connsiteY55" fmla="*/ 11444 h 11444"/>
                <a:gd name="connsiteX56" fmla="*/ 6623518 w 6857854"/>
                <a:gd name="connsiteY56" fmla="*/ 11444 h 11444"/>
                <a:gd name="connsiteX57" fmla="*/ 6634962 w 6857854"/>
                <a:gd name="connsiteY57" fmla="*/ 11444 h 11444"/>
                <a:gd name="connsiteX58" fmla="*/ 6852118 w 6857854"/>
                <a:gd name="connsiteY58" fmla="*/ 11444 h 11444"/>
                <a:gd name="connsiteX59" fmla="*/ 6857855 w 6857854"/>
                <a:gd name="connsiteY59" fmla="*/ 11444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4 h 11444"/>
                <a:gd name="connsiteX123" fmla="*/ 5708 w 6857854"/>
                <a:gd name="connsiteY123" fmla="*/ 11444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4"/>
                  </a:moveTo>
                  <a:lnTo>
                    <a:pt x="234308" y="11444"/>
                  </a:lnTo>
                  <a:lnTo>
                    <a:pt x="451463" y="11444"/>
                  </a:lnTo>
                  <a:lnTo>
                    <a:pt x="462908" y="11444"/>
                  </a:lnTo>
                  <a:lnTo>
                    <a:pt x="680063" y="11444"/>
                  </a:lnTo>
                  <a:lnTo>
                    <a:pt x="691508" y="11444"/>
                  </a:lnTo>
                  <a:lnTo>
                    <a:pt x="908663" y="11444"/>
                  </a:lnTo>
                  <a:lnTo>
                    <a:pt x="920108" y="11444"/>
                  </a:lnTo>
                  <a:lnTo>
                    <a:pt x="1137263" y="11444"/>
                  </a:lnTo>
                  <a:lnTo>
                    <a:pt x="1148679" y="11444"/>
                  </a:lnTo>
                  <a:lnTo>
                    <a:pt x="1365863" y="11444"/>
                  </a:lnTo>
                  <a:lnTo>
                    <a:pt x="1377279" y="11444"/>
                  </a:lnTo>
                  <a:lnTo>
                    <a:pt x="1594434" y="11444"/>
                  </a:lnTo>
                  <a:lnTo>
                    <a:pt x="1605879" y="11444"/>
                  </a:lnTo>
                  <a:lnTo>
                    <a:pt x="1823034" y="11444"/>
                  </a:lnTo>
                  <a:lnTo>
                    <a:pt x="1834479" y="11444"/>
                  </a:lnTo>
                  <a:lnTo>
                    <a:pt x="2051634" y="11444"/>
                  </a:lnTo>
                  <a:lnTo>
                    <a:pt x="2063079" y="11444"/>
                  </a:lnTo>
                  <a:lnTo>
                    <a:pt x="2280234" y="11444"/>
                  </a:lnTo>
                  <a:lnTo>
                    <a:pt x="2291650" y="11444"/>
                  </a:lnTo>
                  <a:lnTo>
                    <a:pt x="2508834" y="11444"/>
                  </a:lnTo>
                  <a:lnTo>
                    <a:pt x="2520250" y="11444"/>
                  </a:lnTo>
                  <a:lnTo>
                    <a:pt x="2737434" y="11444"/>
                  </a:lnTo>
                  <a:lnTo>
                    <a:pt x="2748850" y="11444"/>
                  </a:lnTo>
                  <a:lnTo>
                    <a:pt x="2966005" y="11444"/>
                  </a:lnTo>
                  <a:lnTo>
                    <a:pt x="2977450" y="11444"/>
                  </a:lnTo>
                  <a:lnTo>
                    <a:pt x="3194605" y="11444"/>
                  </a:lnTo>
                  <a:lnTo>
                    <a:pt x="3206049" y="11444"/>
                  </a:lnTo>
                  <a:lnTo>
                    <a:pt x="3423205" y="11444"/>
                  </a:lnTo>
                  <a:lnTo>
                    <a:pt x="3434649" y="11444"/>
                  </a:lnTo>
                  <a:lnTo>
                    <a:pt x="3651805" y="11444"/>
                  </a:lnTo>
                  <a:lnTo>
                    <a:pt x="3663221" y="11444"/>
                  </a:lnTo>
                  <a:lnTo>
                    <a:pt x="3880405" y="11444"/>
                  </a:lnTo>
                  <a:lnTo>
                    <a:pt x="3891821" y="11444"/>
                  </a:lnTo>
                  <a:lnTo>
                    <a:pt x="4108976" y="11444"/>
                  </a:lnTo>
                  <a:lnTo>
                    <a:pt x="4120421" y="11444"/>
                  </a:lnTo>
                  <a:lnTo>
                    <a:pt x="4337576" y="11444"/>
                  </a:lnTo>
                  <a:lnTo>
                    <a:pt x="4349021" y="11444"/>
                  </a:lnTo>
                  <a:lnTo>
                    <a:pt x="4566176" y="11444"/>
                  </a:lnTo>
                  <a:lnTo>
                    <a:pt x="4577621" y="11444"/>
                  </a:lnTo>
                  <a:lnTo>
                    <a:pt x="4794776" y="11444"/>
                  </a:lnTo>
                  <a:lnTo>
                    <a:pt x="4806192" y="11444"/>
                  </a:lnTo>
                  <a:lnTo>
                    <a:pt x="5023376" y="11444"/>
                  </a:lnTo>
                  <a:lnTo>
                    <a:pt x="5034792" y="11444"/>
                  </a:lnTo>
                  <a:lnTo>
                    <a:pt x="5251976" y="11444"/>
                  </a:lnTo>
                  <a:lnTo>
                    <a:pt x="5263392" y="11444"/>
                  </a:lnTo>
                  <a:lnTo>
                    <a:pt x="5480547" y="11444"/>
                  </a:lnTo>
                  <a:lnTo>
                    <a:pt x="5491992" y="11444"/>
                  </a:lnTo>
                  <a:lnTo>
                    <a:pt x="5709147" y="11444"/>
                  </a:lnTo>
                  <a:lnTo>
                    <a:pt x="5720592" y="11444"/>
                  </a:lnTo>
                  <a:lnTo>
                    <a:pt x="5937747" y="11444"/>
                  </a:lnTo>
                  <a:lnTo>
                    <a:pt x="5949192" y="11444"/>
                  </a:lnTo>
                  <a:lnTo>
                    <a:pt x="6166347" y="11444"/>
                  </a:lnTo>
                  <a:lnTo>
                    <a:pt x="6177762" y="11444"/>
                  </a:lnTo>
                  <a:lnTo>
                    <a:pt x="6394947" y="11444"/>
                  </a:lnTo>
                  <a:lnTo>
                    <a:pt x="6406362" y="11444"/>
                  </a:lnTo>
                  <a:lnTo>
                    <a:pt x="6623518" y="11444"/>
                  </a:lnTo>
                  <a:lnTo>
                    <a:pt x="6634962" y="11444"/>
                  </a:lnTo>
                  <a:lnTo>
                    <a:pt x="6852118" y="11444"/>
                  </a:lnTo>
                  <a:lnTo>
                    <a:pt x="6857855" y="11444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4"/>
                  </a:lnTo>
                  <a:lnTo>
                    <a:pt x="5708" y="11444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2" name="Freeform: Shape 6411">
              <a:extLst>
                <a:ext uri="{FF2B5EF4-FFF2-40B4-BE49-F238E27FC236}">
                  <a16:creationId xmlns:a16="http://schemas.microsoft.com/office/drawing/2014/main" id="{BF623983-CA45-4FF8-A275-EE13A51751DE}"/>
                </a:ext>
              </a:extLst>
            </p:cNvPr>
            <p:cNvSpPr/>
            <p:nvPr/>
          </p:nvSpPr>
          <p:spPr>
            <a:xfrm>
              <a:off x="0" y="6889325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3" name="Freeform: Shape 6412">
              <a:extLst>
                <a:ext uri="{FF2B5EF4-FFF2-40B4-BE49-F238E27FC236}">
                  <a16:creationId xmlns:a16="http://schemas.microsoft.com/office/drawing/2014/main" id="{5BF78DE2-7823-4DA7-A122-65D261B05302}"/>
                </a:ext>
              </a:extLst>
            </p:cNvPr>
            <p:cNvSpPr/>
            <p:nvPr/>
          </p:nvSpPr>
          <p:spPr>
            <a:xfrm>
              <a:off x="0" y="6660725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4" name="Freeform: Shape 6413">
              <a:extLst>
                <a:ext uri="{FF2B5EF4-FFF2-40B4-BE49-F238E27FC236}">
                  <a16:creationId xmlns:a16="http://schemas.microsoft.com/office/drawing/2014/main" id="{242589EA-94E0-4E59-84B6-94722854989A}"/>
                </a:ext>
              </a:extLst>
            </p:cNvPr>
            <p:cNvSpPr/>
            <p:nvPr/>
          </p:nvSpPr>
          <p:spPr>
            <a:xfrm>
              <a:off x="0" y="6432125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5" name="Freeform: Shape 6414">
              <a:extLst>
                <a:ext uri="{FF2B5EF4-FFF2-40B4-BE49-F238E27FC236}">
                  <a16:creationId xmlns:a16="http://schemas.microsoft.com/office/drawing/2014/main" id="{435EC92C-99F5-4C65-B0E7-B504E23DFFFC}"/>
                </a:ext>
              </a:extLst>
            </p:cNvPr>
            <p:cNvSpPr/>
            <p:nvPr/>
          </p:nvSpPr>
          <p:spPr>
            <a:xfrm>
              <a:off x="0" y="6203525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6" name="Freeform: Shape 6415">
              <a:extLst>
                <a:ext uri="{FF2B5EF4-FFF2-40B4-BE49-F238E27FC236}">
                  <a16:creationId xmlns:a16="http://schemas.microsoft.com/office/drawing/2014/main" id="{344BB7B7-3600-4034-BE8C-7BE9BCA48FCE}"/>
                </a:ext>
              </a:extLst>
            </p:cNvPr>
            <p:cNvSpPr/>
            <p:nvPr/>
          </p:nvSpPr>
          <p:spPr>
            <a:xfrm>
              <a:off x="0" y="5974925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7" name="Freeform: Shape 6416">
              <a:extLst>
                <a:ext uri="{FF2B5EF4-FFF2-40B4-BE49-F238E27FC236}">
                  <a16:creationId xmlns:a16="http://schemas.microsoft.com/office/drawing/2014/main" id="{81550CAE-3785-49AD-951B-EF14B3F12FF2}"/>
                </a:ext>
              </a:extLst>
            </p:cNvPr>
            <p:cNvSpPr/>
            <p:nvPr/>
          </p:nvSpPr>
          <p:spPr>
            <a:xfrm>
              <a:off x="0" y="5746354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8" name="Freeform: Shape 6417">
              <a:extLst>
                <a:ext uri="{FF2B5EF4-FFF2-40B4-BE49-F238E27FC236}">
                  <a16:creationId xmlns:a16="http://schemas.microsoft.com/office/drawing/2014/main" id="{57802636-9F14-4917-B69C-6876FE5D6DE2}"/>
                </a:ext>
              </a:extLst>
            </p:cNvPr>
            <p:cNvSpPr/>
            <p:nvPr/>
          </p:nvSpPr>
          <p:spPr>
            <a:xfrm>
              <a:off x="0" y="5517754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9" name="Freeform: Shape 6418">
              <a:extLst>
                <a:ext uri="{FF2B5EF4-FFF2-40B4-BE49-F238E27FC236}">
                  <a16:creationId xmlns:a16="http://schemas.microsoft.com/office/drawing/2014/main" id="{6AE16122-3101-45BE-A4CE-CEF3B895FFB7}"/>
                </a:ext>
              </a:extLst>
            </p:cNvPr>
            <p:cNvSpPr/>
            <p:nvPr/>
          </p:nvSpPr>
          <p:spPr>
            <a:xfrm>
              <a:off x="0" y="5289154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0" name="Freeform: Shape 6419">
              <a:extLst>
                <a:ext uri="{FF2B5EF4-FFF2-40B4-BE49-F238E27FC236}">
                  <a16:creationId xmlns:a16="http://schemas.microsoft.com/office/drawing/2014/main" id="{377802F7-B304-43AE-B086-6089143265F6}"/>
                </a:ext>
              </a:extLst>
            </p:cNvPr>
            <p:cNvSpPr/>
            <p:nvPr/>
          </p:nvSpPr>
          <p:spPr>
            <a:xfrm>
              <a:off x="0" y="5060554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1" name="Freeform: Shape 6420">
              <a:extLst>
                <a:ext uri="{FF2B5EF4-FFF2-40B4-BE49-F238E27FC236}">
                  <a16:creationId xmlns:a16="http://schemas.microsoft.com/office/drawing/2014/main" id="{956229E1-0A58-45FF-A65B-C08CF1700C84}"/>
                </a:ext>
              </a:extLst>
            </p:cNvPr>
            <p:cNvSpPr/>
            <p:nvPr/>
          </p:nvSpPr>
          <p:spPr>
            <a:xfrm>
              <a:off x="0" y="4831954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2" name="Freeform: Shape 6421">
              <a:extLst>
                <a:ext uri="{FF2B5EF4-FFF2-40B4-BE49-F238E27FC236}">
                  <a16:creationId xmlns:a16="http://schemas.microsoft.com/office/drawing/2014/main" id="{8A8CD31E-E3C2-4083-895A-8149EE4E9771}"/>
                </a:ext>
              </a:extLst>
            </p:cNvPr>
            <p:cNvSpPr/>
            <p:nvPr/>
          </p:nvSpPr>
          <p:spPr>
            <a:xfrm>
              <a:off x="0" y="4603354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3" name="Freeform: Shape 6422">
              <a:extLst>
                <a:ext uri="{FF2B5EF4-FFF2-40B4-BE49-F238E27FC236}">
                  <a16:creationId xmlns:a16="http://schemas.microsoft.com/office/drawing/2014/main" id="{C7B5D4D1-60D9-48BF-9C71-F3D46D60527D}"/>
                </a:ext>
              </a:extLst>
            </p:cNvPr>
            <p:cNvSpPr/>
            <p:nvPr/>
          </p:nvSpPr>
          <p:spPr>
            <a:xfrm>
              <a:off x="0" y="4374783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4" name="Freeform: Shape 6423">
              <a:extLst>
                <a:ext uri="{FF2B5EF4-FFF2-40B4-BE49-F238E27FC236}">
                  <a16:creationId xmlns:a16="http://schemas.microsoft.com/office/drawing/2014/main" id="{B3659BA2-B292-40BF-9F7D-175F675BB570}"/>
                </a:ext>
              </a:extLst>
            </p:cNvPr>
            <p:cNvSpPr/>
            <p:nvPr/>
          </p:nvSpPr>
          <p:spPr>
            <a:xfrm>
              <a:off x="0" y="4146183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5" name="Freeform: Shape 6424">
              <a:extLst>
                <a:ext uri="{FF2B5EF4-FFF2-40B4-BE49-F238E27FC236}">
                  <a16:creationId xmlns:a16="http://schemas.microsoft.com/office/drawing/2014/main" id="{6FBDAE83-EFD6-4F0E-BE31-69072AD16BCD}"/>
                </a:ext>
              </a:extLst>
            </p:cNvPr>
            <p:cNvSpPr/>
            <p:nvPr/>
          </p:nvSpPr>
          <p:spPr>
            <a:xfrm>
              <a:off x="0" y="3917583"/>
              <a:ext cx="6857854" cy="11444"/>
            </a:xfrm>
            <a:custGeom>
              <a:avLst/>
              <a:gdLst>
                <a:gd name="connsiteX0" fmla="*/ 222892 w 6857854"/>
                <a:gd name="connsiteY0" fmla="*/ 11444 h 11444"/>
                <a:gd name="connsiteX1" fmla="*/ 234308 w 6857854"/>
                <a:gd name="connsiteY1" fmla="*/ 11444 h 11444"/>
                <a:gd name="connsiteX2" fmla="*/ 451463 w 6857854"/>
                <a:gd name="connsiteY2" fmla="*/ 11444 h 11444"/>
                <a:gd name="connsiteX3" fmla="*/ 462908 w 6857854"/>
                <a:gd name="connsiteY3" fmla="*/ 11444 h 11444"/>
                <a:gd name="connsiteX4" fmla="*/ 680063 w 6857854"/>
                <a:gd name="connsiteY4" fmla="*/ 11444 h 11444"/>
                <a:gd name="connsiteX5" fmla="*/ 691508 w 6857854"/>
                <a:gd name="connsiteY5" fmla="*/ 11444 h 11444"/>
                <a:gd name="connsiteX6" fmla="*/ 908663 w 6857854"/>
                <a:gd name="connsiteY6" fmla="*/ 11444 h 11444"/>
                <a:gd name="connsiteX7" fmla="*/ 920108 w 6857854"/>
                <a:gd name="connsiteY7" fmla="*/ 11444 h 11444"/>
                <a:gd name="connsiteX8" fmla="*/ 1137263 w 6857854"/>
                <a:gd name="connsiteY8" fmla="*/ 11444 h 11444"/>
                <a:gd name="connsiteX9" fmla="*/ 1148679 w 6857854"/>
                <a:gd name="connsiteY9" fmla="*/ 11444 h 11444"/>
                <a:gd name="connsiteX10" fmla="*/ 1365863 w 6857854"/>
                <a:gd name="connsiteY10" fmla="*/ 11444 h 11444"/>
                <a:gd name="connsiteX11" fmla="*/ 1377279 w 6857854"/>
                <a:gd name="connsiteY11" fmla="*/ 11444 h 11444"/>
                <a:gd name="connsiteX12" fmla="*/ 1594434 w 6857854"/>
                <a:gd name="connsiteY12" fmla="*/ 11444 h 11444"/>
                <a:gd name="connsiteX13" fmla="*/ 1605879 w 6857854"/>
                <a:gd name="connsiteY13" fmla="*/ 11444 h 11444"/>
                <a:gd name="connsiteX14" fmla="*/ 1823034 w 6857854"/>
                <a:gd name="connsiteY14" fmla="*/ 11444 h 11444"/>
                <a:gd name="connsiteX15" fmla="*/ 1834479 w 6857854"/>
                <a:gd name="connsiteY15" fmla="*/ 11444 h 11444"/>
                <a:gd name="connsiteX16" fmla="*/ 2051634 w 6857854"/>
                <a:gd name="connsiteY16" fmla="*/ 11444 h 11444"/>
                <a:gd name="connsiteX17" fmla="*/ 2063079 w 6857854"/>
                <a:gd name="connsiteY17" fmla="*/ 11444 h 11444"/>
                <a:gd name="connsiteX18" fmla="*/ 2280234 w 6857854"/>
                <a:gd name="connsiteY18" fmla="*/ 11444 h 11444"/>
                <a:gd name="connsiteX19" fmla="*/ 2291650 w 6857854"/>
                <a:gd name="connsiteY19" fmla="*/ 11444 h 11444"/>
                <a:gd name="connsiteX20" fmla="*/ 2508834 w 6857854"/>
                <a:gd name="connsiteY20" fmla="*/ 11444 h 11444"/>
                <a:gd name="connsiteX21" fmla="*/ 2520250 w 6857854"/>
                <a:gd name="connsiteY21" fmla="*/ 11444 h 11444"/>
                <a:gd name="connsiteX22" fmla="*/ 2737434 w 6857854"/>
                <a:gd name="connsiteY22" fmla="*/ 11444 h 11444"/>
                <a:gd name="connsiteX23" fmla="*/ 2748850 w 6857854"/>
                <a:gd name="connsiteY23" fmla="*/ 11444 h 11444"/>
                <a:gd name="connsiteX24" fmla="*/ 2966005 w 6857854"/>
                <a:gd name="connsiteY24" fmla="*/ 11444 h 11444"/>
                <a:gd name="connsiteX25" fmla="*/ 2977450 w 6857854"/>
                <a:gd name="connsiteY25" fmla="*/ 11444 h 11444"/>
                <a:gd name="connsiteX26" fmla="*/ 3194605 w 6857854"/>
                <a:gd name="connsiteY26" fmla="*/ 11444 h 11444"/>
                <a:gd name="connsiteX27" fmla="*/ 3206049 w 6857854"/>
                <a:gd name="connsiteY27" fmla="*/ 11444 h 11444"/>
                <a:gd name="connsiteX28" fmla="*/ 3423205 w 6857854"/>
                <a:gd name="connsiteY28" fmla="*/ 11444 h 11444"/>
                <a:gd name="connsiteX29" fmla="*/ 3434649 w 6857854"/>
                <a:gd name="connsiteY29" fmla="*/ 11444 h 11444"/>
                <a:gd name="connsiteX30" fmla="*/ 3651805 w 6857854"/>
                <a:gd name="connsiteY30" fmla="*/ 11444 h 11444"/>
                <a:gd name="connsiteX31" fmla="*/ 3663221 w 6857854"/>
                <a:gd name="connsiteY31" fmla="*/ 11444 h 11444"/>
                <a:gd name="connsiteX32" fmla="*/ 3880405 w 6857854"/>
                <a:gd name="connsiteY32" fmla="*/ 11444 h 11444"/>
                <a:gd name="connsiteX33" fmla="*/ 3891821 w 6857854"/>
                <a:gd name="connsiteY33" fmla="*/ 11444 h 11444"/>
                <a:gd name="connsiteX34" fmla="*/ 4108976 w 6857854"/>
                <a:gd name="connsiteY34" fmla="*/ 11444 h 11444"/>
                <a:gd name="connsiteX35" fmla="*/ 4120421 w 6857854"/>
                <a:gd name="connsiteY35" fmla="*/ 11444 h 11444"/>
                <a:gd name="connsiteX36" fmla="*/ 4337576 w 6857854"/>
                <a:gd name="connsiteY36" fmla="*/ 11444 h 11444"/>
                <a:gd name="connsiteX37" fmla="*/ 4349021 w 6857854"/>
                <a:gd name="connsiteY37" fmla="*/ 11444 h 11444"/>
                <a:gd name="connsiteX38" fmla="*/ 4566176 w 6857854"/>
                <a:gd name="connsiteY38" fmla="*/ 11444 h 11444"/>
                <a:gd name="connsiteX39" fmla="*/ 4577621 w 6857854"/>
                <a:gd name="connsiteY39" fmla="*/ 11444 h 11444"/>
                <a:gd name="connsiteX40" fmla="*/ 4794776 w 6857854"/>
                <a:gd name="connsiteY40" fmla="*/ 11444 h 11444"/>
                <a:gd name="connsiteX41" fmla="*/ 4806192 w 6857854"/>
                <a:gd name="connsiteY41" fmla="*/ 11444 h 11444"/>
                <a:gd name="connsiteX42" fmla="*/ 5023376 w 6857854"/>
                <a:gd name="connsiteY42" fmla="*/ 11444 h 11444"/>
                <a:gd name="connsiteX43" fmla="*/ 5034792 w 6857854"/>
                <a:gd name="connsiteY43" fmla="*/ 11444 h 11444"/>
                <a:gd name="connsiteX44" fmla="*/ 5251976 w 6857854"/>
                <a:gd name="connsiteY44" fmla="*/ 11444 h 11444"/>
                <a:gd name="connsiteX45" fmla="*/ 5263392 w 6857854"/>
                <a:gd name="connsiteY45" fmla="*/ 11444 h 11444"/>
                <a:gd name="connsiteX46" fmla="*/ 5480547 w 6857854"/>
                <a:gd name="connsiteY46" fmla="*/ 11444 h 11444"/>
                <a:gd name="connsiteX47" fmla="*/ 5491992 w 6857854"/>
                <a:gd name="connsiteY47" fmla="*/ 11444 h 11444"/>
                <a:gd name="connsiteX48" fmla="*/ 5709147 w 6857854"/>
                <a:gd name="connsiteY48" fmla="*/ 11444 h 11444"/>
                <a:gd name="connsiteX49" fmla="*/ 5720592 w 6857854"/>
                <a:gd name="connsiteY49" fmla="*/ 11444 h 11444"/>
                <a:gd name="connsiteX50" fmla="*/ 5937747 w 6857854"/>
                <a:gd name="connsiteY50" fmla="*/ 11444 h 11444"/>
                <a:gd name="connsiteX51" fmla="*/ 5949192 w 6857854"/>
                <a:gd name="connsiteY51" fmla="*/ 11444 h 11444"/>
                <a:gd name="connsiteX52" fmla="*/ 6166347 w 6857854"/>
                <a:gd name="connsiteY52" fmla="*/ 11444 h 11444"/>
                <a:gd name="connsiteX53" fmla="*/ 6177762 w 6857854"/>
                <a:gd name="connsiteY53" fmla="*/ 11444 h 11444"/>
                <a:gd name="connsiteX54" fmla="*/ 6394947 w 6857854"/>
                <a:gd name="connsiteY54" fmla="*/ 11444 h 11444"/>
                <a:gd name="connsiteX55" fmla="*/ 6406362 w 6857854"/>
                <a:gd name="connsiteY55" fmla="*/ 11444 h 11444"/>
                <a:gd name="connsiteX56" fmla="*/ 6623518 w 6857854"/>
                <a:gd name="connsiteY56" fmla="*/ 11444 h 11444"/>
                <a:gd name="connsiteX57" fmla="*/ 6634962 w 6857854"/>
                <a:gd name="connsiteY57" fmla="*/ 11444 h 11444"/>
                <a:gd name="connsiteX58" fmla="*/ 6852118 w 6857854"/>
                <a:gd name="connsiteY58" fmla="*/ 11444 h 11444"/>
                <a:gd name="connsiteX59" fmla="*/ 6857855 w 6857854"/>
                <a:gd name="connsiteY59" fmla="*/ 11444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4 h 11444"/>
                <a:gd name="connsiteX123" fmla="*/ 5708 w 6857854"/>
                <a:gd name="connsiteY123" fmla="*/ 11444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4"/>
                  </a:moveTo>
                  <a:lnTo>
                    <a:pt x="234308" y="11444"/>
                  </a:lnTo>
                  <a:lnTo>
                    <a:pt x="451463" y="11444"/>
                  </a:lnTo>
                  <a:lnTo>
                    <a:pt x="462908" y="11444"/>
                  </a:lnTo>
                  <a:lnTo>
                    <a:pt x="680063" y="11444"/>
                  </a:lnTo>
                  <a:lnTo>
                    <a:pt x="691508" y="11444"/>
                  </a:lnTo>
                  <a:lnTo>
                    <a:pt x="908663" y="11444"/>
                  </a:lnTo>
                  <a:lnTo>
                    <a:pt x="920108" y="11444"/>
                  </a:lnTo>
                  <a:lnTo>
                    <a:pt x="1137263" y="11444"/>
                  </a:lnTo>
                  <a:lnTo>
                    <a:pt x="1148679" y="11444"/>
                  </a:lnTo>
                  <a:lnTo>
                    <a:pt x="1365863" y="11444"/>
                  </a:lnTo>
                  <a:lnTo>
                    <a:pt x="1377279" y="11444"/>
                  </a:lnTo>
                  <a:lnTo>
                    <a:pt x="1594434" y="11444"/>
                  </a:lnTo>
                  <a:lnTo>
                    <a:pt x="1605879" y="11444"/>
                  </a:lnTo>
                  <a:lnTo>
                    <a:pt x="1823034" y="11444"/>
                  </a:lnTo>
                  <a:lnTo>
                    <a:pt x="1834479" y="11444"/>
                  </a:lnTo>
                  <a:lnTo>
                    <a:pt x="2051634" y="11444"/>
                  </a:lnTo>
                  <a:lnTo>
                    <a:pt x="2063079" y="11444"/>
                  </a:lnTo>
                  <a:lnTo>
                    <a:pt x="2280234" y="11444"/>
                  </a:lnTo>
                  <a:lnTo>
                    <a:pt x="2291650" y="11444"/>
                  </a:lnTo>
                  <a:lnTo>
                    <a:pt x="2508834" y="11444"/>
                  </a:lnTo>
                  <a:lnTo>
                    <a:pt x="2520250" y="11444"/>
                  </a:lnTo>
                  <a:lnTo>
                    <a:pt x="2737434" y="11444"/>
                  </a:lnTo>
                  <a:lnTo>
                    <a:pt x="2748850" y="11444"/>
                  </a:lnTo>
                  <a:lnTo>
                    <a:pt x="2966005" y="11444"/>
                  </a:lnTo>
                  <a:lnTo>
                    <a:pt x="2977450" y="11444"/>
                  </a:lnTo>
                  <a:lnTo>
                    <a:pt x="3194605" y="11444"/>
                  </a:lnTo>
                  <a:lnTo>
                    <a:pt x="3206049" y="11444"/>
                  </a:lnTo>
                  <a:lnTo>
                    <a:pt x="3423205" y="11444"/>
                  </a:lnTo>
                  <a:lnTo>
                    <a:pt x="3434649" y="11444"/>
                  </a:lnTo>
                  <a:lnTo>
                    <a:pt x="3651805" y="11444"/>
                  </a:lnTo>
                  <a:lnTo>
                    <a:pt x="3663221" y="11444"/>
                  </a:lnTo>
                  <a:lnTo>
                    <a:pt x="3880405" y="11444"/>
                  </a:lnTo>
                  <a:lnTo>
                    <a:pt x="3891821" y="11444"/>
                  </a:lnTo>
                  <a:lnTo>
                    <a:pt x="4108976" y="11444"/>
                  </a:lnTo>
                  <a:lnTo>
                    <a:pt x="4120421" y="11444"/>
                  </a:lnTo>
                  <a:lnTo>
                    <a:pt x="4337576" y="11444"/>
                  </a:lnTo>
                  <a:lnTo>
                    <a:pt x="4349021" y="11444"/>
                  </a:lnTo>
                  <a:lnTo>
                    <a:pt x="4566176" y="11444"/>
                  </a:lnTo>
                  <a:lnTo>
                    <a:pt x="4577621" y="11444"/>
                  </a:lnTo>
                  <a:lnTo>
                    <a:pt x="4794776" y="11444"/>
                  </a:lnTo>
                  <a:lnTo>
                    <a:pt x="4806192" y="11444"/>
                  </a:lnTo>
                  <a:lnTo>
                    <a:pt x="5023376" y="11444"/>
                  </a:lnTo>
                  <a:lnTo>
                    <a:pt x="5034792" y="11444"/>
                  </a:lnTo>
                  <a:lnTo>
                    <a:pt x="5251976" y="11444"/>
                  </a:lnTo>
                  <a:lnTo>
                    <a:pt x="5263392" y="11444"/>
                  </a:lnTo>
                  <a:lnTo>
                    <a:pt x="5480547" y="11444"/>
                  </a:lnTo>
                  <a:lnTo>
                    <a:pt x="5491992" y="11444"/>
                  </a:lnTo>
                  <a:lnTo>
                    <a:pt x="5709147" y="11444"/>
                  </a:lnTo>
                  <a:lnTo>
                    <a:pt x="5720592" y="11444"/>
                  </a:lnTo>
                  <a:lnTo>
                    <a:pt x="5937747" y="11444"/>
                  </a:lnTo>
                  <a:lnTo>
                    <a:pt x="5949192" y="11444"/>
                  </a:lnTo>
                  <a:lnTo>
                    <a:pt x="6166347" y="11444"/>
                  </a:lnTo>
                  <a:lnTo>
                    <a:pt x="6177762" y="11444"/>
                  </a:lnTo>
                  <a:lnTo>
                    <a:pt x="6394947" y="11444"/>
                  </a:lnTo>
                  <a:lnTo>
                    <a:pt x="6406362" y="11444"/>
                  </a:lnTo>
                  <a:lnTo>
                    <a:pt x="6623518" y="11444"/>
                  </a:lnTo>
                  <a:lnTo>
                    <a:pt x="6634962" y="11444"/>
                  </a:lnTo>
                  <a:lnTo>
                    <a:pt x="6852118" y="11444"/>
                  </a:lnTo>
                  <a:lnTo>
                    <a:pt x="6857855" y="11444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4"/>
                  </a:lnTo>
                  <a:lnTo>
                    <a:pt x="5708" y="11444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6" name="Freeform: Shape 6425">
              <a:extLst>
                <a:ext uri="{FF2B5EF4-FFF2-40B4-BE49-F238E27FC236}">
                  <a16:creationId xmlns:a16="http://schemas.microsoft.com/office/drawing/2014/main" id="{78B679F0-E333-4DEB-BABE-18CAC9615161}"/>
                </a:ext>
              </a:extLst>
            </p:cNvPr>
            <p:cNvSpPr/>
            <p:nvPr/>
          </p:nvSpPr>
          <p:spPr>
            <a:xfrm>
              <a:off x="0" y="3688983"/>
              <a:ext cx="6857854" cy="11444"/>
            </a:xfrm>
            <a:custGeom>
              <a:avLst/>
              <a:gdLst>
                <a:gd name="connsiteX0" fmla="*/ 222892 w 6857854"/>
                <a:gd name="connsiteY0" fmla="*/ 11444 h 11444"/>
                <a:gd name="connsiteX1" fmla="*/ 234308 w 6857854"/>
                <a:gd name="connsiteY1" fmla="*/ 11444 h 11444"/>
                <a:gd name="connsiteX2" fmla="*/ 451463 w 6857854"/>
                <a:gd name="connsiteY2" fmla="*/ 11444 h 11444"/>
                <a:gd name="connsiteX3" fmla="*/ 462908 w 6857854"/>
                <a:gd name="connsiteY3" fmla="*/ 11444 h 11444"/>
                <a:gd name="connsiteX4" fmla="*/ 680063 w 6857854"/>
                <a:gd name="connsiteY4" fmla="*/ 11444 h 11444"/>
                <a:gd name="connsiteX5" fmla="*/ 691508 w 6857854"/>
                <a:gd name="connsiteY5" fmla="*/ 11444 h 11444"/>
                <a:gd name="connsiteX6" fmla="*/ 908663 w 6857854"/>
                <a:gd name="connsiteY6" fmla="*/ 11444 h 11444"/>
                <a:gd name="connsiteX7" fmla="*/ 920108 w 6857854"/>
                <a:gd name="connsiteY7" fmla="*/ 11444 h 11444"/>
                <a:gd name="connsiteX8" fmla="*/ 1137263 w 6857854"/>
                <a:gd name="connsiteY8" fmla="*/ 11444 h 11444"/>
                <a:gd name="connsiteX9" fmla="*/ 1148679 w 6857854"/>
                <a:gd name="connsiteY9" fmla="*/ 11444 h 11444"/>
                <a:gd name="connsiteX10" fmla="*/ 1365863 w 6857854"/>
                <a:gd name="connsiteY10" fmla="*/ 11444 h 11444"/>
                <a:gd name="connsiteX11" fmla="*/ 1377279 w 6857854"/>
                <a:gd name="connsiteY11" fmla="*/ 11444 h 11444"/>
                <a:gd name="connsiteX12" fmla="*/ 1594434 w 6857854"/>
                <a:gd name="connsiteY12" fmla="*/ 11444 h 11444"/>
                <a:gd name="connsiteX13" fmla="*/ 1605879 w 6857854"/>
                <a:gd name="connsiteY13" fmla="*/ 11444 h 11444"/>
                <a:gd name="connsiteX14" fmla="*/ 1823034 w 6857854"/>
                <a:gd name="connsiteY14" fmla="*/ 11444 h 11444"/>
                <a:gd name="connsiteX15" fmla="*/ 1834479 w 6857854"/>
                <a:gd name="connsiteY15" fmla="*/ 11444 h 11444"/>
                <a:gd name="connsiteX16" fmla="*/ 2051634 w 6857854"/>
                <a:gd name="connsiteY16" fmla="*/ 11444 h 11444"/>
                <a:gd name="connsiteX17" fmla="*/ 2063079 w 6857854"/>
                <a:gd name="connsiteY17" fmla="*/ 11444 h 11444"/>
                <a:gd name="connsiteX18" fmla="*/ 2280234 w 6857854"/>
                <a:gd name="connsiteY18" fmla="*/ 11444 h 11444"/>
                <a:gd name="connsiteX19" fmla="*/ 2291650 w 6857854"/>
                <a:gd name="connsiteY19" fmla="*/ 11444 h 11444"/>
                <a:gd name="connsiteX20" fmla="*/ 2508834 w 6857854"/>
                <a:gd name="connsiteY20" fmla="*/ 11444 h 11444"/>
                <a:gd name="connsiteX21" fmla="*/ 2520250 w 6857854"/>
                <a:gd name="connsiteY21" fmla="*/ 11444 h 11444"/>
                <a:gd name="connsiteX22" fmla="*/ 2737434 w 6857854"/>
                <a:gd name="connsiteY22" fmla="*/ 11444 h 11444"/>
                <a:gd name="connsiteX23" fmla="*/ 2748850 w 6857854"/>
                <a:gd name="connsiteY23" fmla="*/ 11444 h 11444"/>
                <a:gd name="connsiteX24" fmla="*/ 2966005 w 6857854"/>
                <a:gd name="connsiteY24" fmla="*/ 11444 h 11444"/>
                <a:gd name="connsiteX25" fmla="*/ 2977450 w 6857854"/>
                <a:gd name="connsiteY25" fmla="*/ 11444 h 11444"/>
                <a:gd name="connsiteX26" fmla="*/ 3194605 w 6857854"/>
                <a:gd name="connsiteY26" fmla="*/ 11444 h 11444"/>
                <a:gd name="connsiteX27" fmla="*/ 3206049 w 6857854"/>
                <a:gd name="connsiteY27" fmla="*/ 11444 h 11444"/>
                <a:gd name="connsiteX28" fmla="*/ 3423205 w 6857854"/>
                <a:gd name="connsiteY28" fmla="*/ 11444 h 11444"/>
                <a:gd name="connsiteX29" fmla="*/ 3434649 w 6857854"/>
                <a:gd name="connsiteY29" fmla="*/ 11444 h 11444"/>
                <a:gd name="connsiteX30" fmla="*/ 3651805 w 6857854"/>
                <a:gd name="connsiteY30" fmla="*/ 11444 h 11444"/>
                <a:gd name="connsiteX31" fmla="*/ 3663221 w 6857854"/>
                <a:gd name="connsiteY31" fmla="*/ 11444 h 11444"/>
                <a:gd name="connsiteX32" fmla="*/ 3880405 w 6857854"/>
                <a:gd name="connsiteY32" fmla="*/ 11444 h 11444"/>
                <a:gd name="connsiteX33" fmla="*/ 3891821 w 6857854"/>
                <a:gd name="connsiteY33" fmla="*/ 11444 h 11444"/>
                <a:gd name="connsiteX34" fmla="*/ 4108976 w 6857854"/>
                <a:gd name="connsiteY34" fmla="*/ 11444 h 11444"/>
                <a:gd name="connsiteX35" fmla="*/ 4120421 w 6857854"/>
                <a:gd name="connsiteY35" fmla="*/ 11444 h 11444"/>
                <a:gd name="connsiteX36" fmla="*/ 4337576 w 6857854"/>
                <a:gd name="connsiteY36" fmla="*/ 11444 h 11444"/>
                <a:gd name="connsiteX37" fmla="*/ 4349021 w 6857854"/>
                <a:gd name="connsiteY37" fmla="*/ 11444 h 11444"/>
                <a:gd name="connsiteX38" fmla="*/ 4566176 w 6857854"/>
                <a:gd name="connsiteY38" fmla="*/ 11444 h 11444"/>
                <a:gd name="connsiteX39" fmla="*/ 4577621 w 6857854"/>
                <a:gd name="connsiteY39" fmla="*/ 11444 h 11444"/>
                <a:gd name="connsiteX40" fmla="*/ 4794776 w 6857854"/>
                <a:gd name="connsiteY40" fmla="*/ 11444 h 11444"/>
                <a:gd name="connsiteX41" fmla="*/ 4806192 w 6857854"/>
                <a:gd name="connsiteY41" fmla="*/ 11444 h 11444"/>
                <a:gd name="connsiteX42" fmla="*/ 5023376 w 6857854"/>
                <a:gd name="connsiteY42" fmla="*/ 11444 h 11444"/>
                <a:gd name="connsiteX43" fmla="*/ 5034792 w 6857854"/>
                <a:gd name="connsiteY43" fmla="*/ 11444 h 11444"/>
                <a:gd name="connsiteX44" fmla="*/ 5251976 w 6857854"/>
                <a:gd name="connsiteY44" fmla="*/ 11444 h 11444"/>
                <a:gd name="connsiteX45" fmla="*/ 5263392 w 6857854"/>
                <a:gd name="connsiteY45" fmla="*/ 11444 h 11444"/>
                <a:gd name="connsiteX46" fmla="*/ 5480547 w 6857854"/>
                <a:gd name="connsiteY46" fmla="*/ 11444 h 11444"/>
                <a:gd name="connsiteX47" fmla="*/ 5491992 w 6857854"/>
                <a:gd name="connsiteY47" fmla="*/ 11444 h 11444"/>
                <a:gd name="connsiteX48" fmla="*/ 5709147 w 6857854"/>
                <a:gd name="connsiteY48" fmla="*/ 11444 h 11444"/>
                <a:gd name="connsiteX49" fmla="*/ 5720592 w 6857854"/>
                <a:gd name="connsiteY49" fmla="*/ 11444 h 11444"/>
                <a:gd name="connsiteX50" fmla="*/ 5937747 w 6857854"/>
                <a:gd name="connsiteY50" fmla="*/ 11444 h 11444"/>
                <a:gd name="connsiteX51" fmla="*/ 5949192 w 6857854"/>
                <a:gd name="connsiteY51" fmla="*/ 11444 h 11444"/>
                <a:gd name="connsiteX52" fmla="*/ 6166347 w 6857854"/>
                <a:gd name="connsiteY52" fmla="*/ 11444 h 11444"/>
                <a:gd name="connsiteX53" fmla="*/ 6177762 w 6857854"/>
                <a:gd name="connsiteY53" fmla="*/ 11444 h 11444"/>
                <a:gd name="connsiteX54" fmla="*/ 6394947 w 6857854"/>
                <a:gd name="connsiteY54" fmla="*/ 11444 h 11444"/>
                <a:gd name="connsiteX55" fmla="*/ 6406362 w 6857854"/>
                <a:gd name="connsiteY55" fmla="*/ 11444 h 11444"/>
                <a:gd name="connsiteX56" fmla="*/ 6623518 w 6857854"/>
                <a:gd name="connsiteY56" fmla="*/ 11444 h 11444"/>
                <a:gd name="connsiteX57" fmla="*/ 6634962 w 6857854"/>
                <a:gd name="connsiteY57" fmla="*/ 11444 h 11444"/>
                <a:gd name="connsiteX58" fmla="*/ 6852118 w 6857854"/>
                <a:gd name="connsiteY58" fmla="*/ 11444 h 11444"/>
                <a:gd name="connsiteX59" fmla="*/ 6857855 w 6857854"/>
                <a:gd name="connsiteY59" fmla="*/ 11444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4 h 11444"/>
                <a:gd name="connsiteX123" fmla="*/ 5708 w 6857854"/>
                <a:gd name="connsiteY123" fmla="*/ 11444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4"/>
                  </a:moveTo>
                  <a:lnTo>
                    <a:pt x="234308" y="11444"/>
                  </a:lnTo>
                  <a:lnTo>
                    <a:pt x="451463" y="11444"/>
                  </a:lnTo>
                  <a:lnTo>
                    <a:pt x="462908" y="11444"/>
                  </a:lnTo>
                  <a:lnTo>
                    <a:pt x="680063" y="11444"/>
                  </a:lnTo>
                  <a:lnTo>
                    <a:pt x="691508" y="11444"/>
                  </a:lnTo>
                  <a:lnTo>
                    <a:pt x="908663" y="11444"/>
                  </a:lnTo>
                  <a:lnTo>
                    <a:pt x="920108" y="11444"/>
                  </a:lnTo>
                  <a:lnTo>
                    <a:pt x="1137263" y="11444"/>
                  </a:lnTo>
                  <a:lnTo>
                    <a:pt x="1148679" y="11444"/>
                  </a:lnTo>
                  <a:lnTo>
                    <a:pt x="1365863" y="11444"/>
                  </a:lnTo>
                  <a:lnTo>
                    <a:pt x="1377279" y="11444"/>
                  </a:lnTo>
                  <a:lnTo>
                    <a:pt x="1594434" y="11444"/>
                  </a:lnTo>
                  <a:lnTo>
                    <a:pt x="1605879" y="11444"/>
                  </a:lnTo>
                  <a:lnTo>
                    <a:pt x="1823034" y="11444"/>
                  </a:lnTo>
                  <a:lnTo>
                    <a:pt x="1834479" y="11444"/>
                  </a:lnTo>
                  <a:lnTo>
                    <a:pt x="2051634" y="11444"/>
                  </a:lnTo>
                  <a:lnTo>
                    <a:pt x="2063079" y="11444"/>
                  </a:lnTo>
                  <a:lnTo>
                    <a:pt x="2280234" y="11444"/>
                  </a:lnTo>
                  <a:lnTo>
                    <a:pt x="2291650" y="11444"/>
                  </a:lnTo>
                  <a:lnTo>
                    <a:pt x="2508834" y="11444"/>
                  </a:lnTo>
                  <a:lnTo>
                    <a:pt x="2520250" y="11444"/>
                  </a:lnTo>
                  <a:lnTo>
                    <a:pt x="2737434" y="11444"/>
                  </a:lnTo>
                  <a:lnTo>
                    <a:pt x="2748850" y="11444"/>
                  </a:lnTo>
                  <a:lnTo>
                    <a:pt x="2966005" y="11444"/>
                  </a:lnTo>
                  <a:lnTo>
                    <a:pt x="2977450" y="11444"/>
                  </a:lnTo>
                  <a:lnTo>
                    <a:pt x="3194605" y="11444"/>
                  </a:lnTo>
                  <a:lnTo>
                    <a:pt x="3206049" y="11444"/>
                  </a:lnTo>
                  <a:lnTo>
                    <a:pt x="3423205" y="11444"/>
                  </a:lnTo>
                  <a:lnTo>
                    <a:pt x="3434649" y="11444"/>
                  </a:lnTo>
                  <a:lnTo>
                    <a:pt x="3651805" y="11444"/>
                  </a:lnTo>
                  <a:lnTo>
                    <a:pt x="3663221" y="11444"/>
                  </a:lnTo>
                  <a:lnTo>
                    <a:pt x="3880405" y="11444"/>
                  </a:lnTo>
                  <a:lnTo>
                    <a:pt x="3891821" y="11444"/>
                  </a:lnTo>
                  <a:lnTo>
                    <a:pt x="4108976" y="11444"/>
                  </a:lnTo>
                  <a:lnTo>
                    <a:pt x="4120421" y="11444"/>
                  </a:lnTo>
                  <a:lnTo>
                    <a:pt x="4337576" y="11444"/>
                  </a:lnTo>
                  <a:lnTo>
                    <a:pt x="4349021" y="11444"/>
                  </a:lnTo>
                  <a:lnTo>
                    <a:pt x="4566176" y="11444"/>
                  </a:lnTo>
                  <a:lnTo>
                    <a:pt x="4577621" y="11444"/>
                  </a:lnTo>
                  <a:lnTo>
                    <a:pt x="4794776" y="11444"/>
                  </a:lnTo>
                  <a:lnTo>
                    <a:pt x="4806192" y="11444"/>
                  </a:lnTo>
                  <a:lnTo>
                    <a:pt x="5023376" y="11444"/>
                  </a:lnTo>
                  <a:lnTo>
                    <a:pt x="5034792" y="11444"/>
                  </a:lnTo>
                  <a:lnTo>
                    <a:pt x="5251976" y="11444"/>
                  </a:lnTo>
                  <a:lnTo>
                    <a:pt x="5263392" y="11444"/>
                  </a:lnTo>
                  <a:lnTo>
                    <a:pt x="5480547" y="11444"/>
                  </a:lnTo>
                  <a:lnTo>
                    <a:pt x="5491992" y="11444"/>
                  </a:lnTo>
                  <a:lnTo>
                    <a:pt x="5709147" y="11444"/>
                  </a:lnTo>
                  <a:lnTo>
                    <a:pt x="5720592" y="11444"/>
                  </a:lnTo>
                  <a:lnTo>
                    <a:pt x="5937747" y="11444"/>
                  </a:lnTo>
                  <a:lnTo>
                    <a:pt x="5949192" y="11444"/>
                  </a:lnTo>
                  <a:lnTo>
                    <a:pt x="6166347" y="11444"/>
                  </a:lnTo>
                  <a:lnTo>
                    <a:pt x="6177762" y="11444"/>
                  </a:lnTo>
                  <a:lnTo>
                    <a:pt x="6394947" y="11444"/>
                  </a:lnTo>
                  <a:lnTo>
                    <a:pt x="6406362" y="11444"/>
                  </a:lnTo>
                  <a:lnTo>
                    <a:pt x="6623518" y="11444"/>
                  </a:lnTo>
                  <a:lnTo>
                    <a:pt x="6634962" y="11444"/>
                  </a:lnTo>
                  <a:lnTo>
                    <a:pt x="6852118" y="11444"/>
                  </a:lnTo>
                  <a:lnTo>
                    <a:pt x="6857855" y="11444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4"/>
                  </a:lnTo>
                  <a:lnTo>
                    <a:pt x="5708" y="11444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7" name="Freeform: Shape 6426">
              <a:extLst>
                <a:ext uri="{FF2B5EF4-FFF2-40B4-BE49-F238E27FC236}">
                  <a16:creationId xmlns:a16="http://schemas.microsoft.com/office/drawing/2014/main" id="{21AD5DA1-073C-43EC-84B8-20F35FDE9315}"/>
                </a:ext>
              </a:extLst>
            </p:cNvPr>
            <p:cNvSpPr/>
            <p:nvPr/>
          </p:nvSpPr>
          <p:spPr>
            <a:xfrm>
              <a:off x="0" y="3460383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8" name="Freeform: Shape 6427">
              <a:extLst>
                <a:ext uri="{FF2B5EF4-FFF2-40B4-BE49-F238E27FC236}">
                  <a16:creationId xmlns:a16="http://schemas.microsoft.com/office/drawing/2014/main" id="{D564D82E-4D51-47C5-80E2-72E92F8EE30D}"/>
                </a:ext>
              </a:extLst>
            </p:cNvPr>
            <p:cNvSpPr/>
            <p:nvPr/>
          </p:nvSpPr>
          <p:spPr>
            <a:xfrm>
              <a:off x="0" y="3231813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9" name="Freeform: Shape 6428">
              <a:extLst>
                <a:ext uri="{FF2B5EF4-FFF2-40B4-BE49-F238E27FC236}">
                  <a16:creationId xmlns:a16="http://schemas.microsoft.com/office/drawing/2014/main" id="{86766E8C-82C1-4D24-BF7D-8BBDA56886F6}"/>
                </a:ext>
              </a:extLst>
            </p:cNvPr>
            <p:cNvSpPr/>
            <p:nvPr/>
          </p:nvSpPr>
          <p:spPr>
            <a:xfrm>
              <a:off x="0" y="3003213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0" name="Freeform: Shape 6429">
              <a:extLst>
                <a:ext uri="{FF2B5EF4-FFF2-40B4-BE49-F238E27FC236}">
                  <a16:creationId xmlns:a16="http://schemas.microsoft.com/office/drawing/2014/main" id="{8CB9C026-2970-4CDB-BB01-BC9F56419D47}"/>
                </a:ext>
              </a:extLst>
            </p:cNvPr>
            <p:cNvSpPr/>
            <p:nvPr/>
          </p:nvSpPr>
          <p:spPr>
            <a:xfrm>
              <a:off x="0" y="2774613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1" name="Freeform: Shape 6430">
              <a:extLst>
                <a:ext uri="{FF2B5EF4-FFF2-40B4-BE49-F238E27FC236}">
                  <a16:creationId xmlns:a16="http://schemas.microsoft.com/office/drawing/2014/main" id="{1F6B7235-0E6C-417C-9C0A-3B02D7CB003C}"/>
                </a:ext>
              </a:extLst>
            </p:cNvPr>
            <p:cNvSpPr/>
            <p:nvPr/>
          </p:nvSpPr>
          <p:spPr>
            <a:xfrm>
              <a:off x="0" y="2546013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2" name="Freeform: Shape 6431">
              <a:extLst>
                <a:ext uri="{FF2B5EF4-FFF2-40B4-BE49-F238E27FC236}">
                  <a16:creationId xmlns:a16="http://schemas.microsoft.com/office/drawing/2014/main" id="{8D0A0D07-ACC4-4C94-BA24-423E9C0CF7A5}"/>
                </a:ext>
              </a:extLst>
            </p:cNvPr>
            <p:cNvSpPr/>
            <p:nvPr/>
          </p:nvSpPr>
          <p:spPr>
            <a:xfrm>
              <a:off x="0" y="2317413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33" name="Freeform: Shape 6432">
              <a:extLst>
                <a:ext uri="{FF2B5EF4-FFF2-40B4-BE49-F238E27FC236}">
                  <a16:creationId xmlns:a16="http://schemas.microsoft.com/office/drawing/2014/main" id="{F930F799-43E5-4DDD-963D-0519BFD24D2B}"/>
                </a:ext>
              </a:extLst>
            </p:cNvPr>
            <p:cNvSpPr/>
            <p:nvPr/>
          </p:nvSpPr>
          <p:spPr>
            <a:xfrm>
              <a:off x="0" y="2088813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4" name="Freeform: Shape 6433">
              <a:extLst>
                <a:ext uri="{FF2B5EF4-FFF2-40B4-BE49-F238E27FC236}">
                  <a16:creationId xmlns:a16="http://schemas.microsoft.com/office/drawing/2014/main" id="{1A966211-C30A-4466-9195-A68C6C879B94}"/>
                </a:ext>
              </a:extLst>
            </p:cNvPr>
            <p:cNvSpPr/>
            <p:nvPr/>
          </p:nvSpPr>
          <p:spPr>
            <a:xfrm>
              <a:off x="0" y="1860242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5" name="Freeform: Shape 6434">
              <a:extLst>
                <a:ext uri="{FF2B5EF4-FFF2-40B4-BE49-F238E27FC236}">
                  <a16:creationId xmlns:a16="http://schemas.microsoft.com/office/drawing/2014/main" id="{8258B5DF-9AAF-45AE-9C02-42132C2C2BD3}"/>
                </a:ext>
              </a:extLst>
            </p:cNvPr>
            <p:cNvSpPr/>
            <p:nvPr/>
          </p:nvSpPr>
          <p:spPr>
            <a:xfrm>
              <a:off x="0" y="1631642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36" name="Freeform: Shape 6435">
              <a:extLst>
                <a:ext uri="{FF2B5EF4-FFF2-40B4-BE49-F238E27FC236}">
                  <a16:creationId xmlns:a16="http://schemas.microsoft.com/office/drawing/2014/main" id="{9B229EBC-4BF0-48E2-916F-7283BA8E6BC1}"/>
                </a:ext>
              </a:extLst>
            </p:cNvPr>
            <p:cNvSpPr/>
            <p:nvPr/>
          </p:nvSpPr>
          <p:spPr>
            <a:xfrm>
              <a:off x="0" y="1403042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7" name="Freeform: Shape 6436">
              <a:extLst>
                <a:ext uri="{FF2B5EF4-FFF2-40B4-BE49-F238E27FC236}">
                  <a16:creationId xmlns:a16="http://schemas.microsoft.com/office/drawing/2014/main" id="{9F08FA6A-F169-4D54-AD7C-81F1DBF314BF}"/>
                </a:ext>
              </a:extLst>
            </p:cNvPr>
            <p:cNvSpPr/>
            <p:nvPr/>
          </p:nvSpPr>
          <p:spPr>
            <a:xfrm>
              <a:off x="0" y="1174442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8" name="Freeform: Shape 6437">
              <a:extLst>
                <a:ext uri="{FF2B5EF4-FFF2-40B4-BE49-F238E27FC236}">
                  <a16:creationId xmlns:a16="http://schemas.microsoft.com/office/drawing/2014/main" id="{DB96C881-268E-43A7-BC29-437ACEFBF428}"/>
                </a:ext>
              </a:extLst>
            </p:cNvPr>
            <p:cNvSpPr/>
            <p:nvPr/>
          </p:nvSpPr>
          <p:spPr>
            <a:xfrm>
              <a:off x="0" y="945842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9" name="Freeform: Shape 6438">
              <a:extLst>
                <a:ext uri="{FF2B5EF4-FFF2-40B4-BE49-F238E27FC236}">
                  <a16:creationId xmlns:a16="http://schemas.microsoft.com/office/drawing/2014/main" id="{AC5BCDA4-4164-46AB-889F-1187F9528AC0}"/>
                </a:ext>
              </a:extLst>
            </p:cNvPr>
            <p:cNvSpPr/>
            <p:nvPr/>
          </p:nvSpPr>
          <p:spPr>
            <a:xfrm>
              <a:off x="0" y="717271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40" name="Freeform: Shape 6439">
              <a:extLst>
                <a:ext uri="{FF2B5EF4-FFF2-40B4-BE49-F238E27FC236}">
                  <a16:creationId xmlns:a16="http://schemas.microsoft.com/office/drawing/2014/main" id="{8C190DBA-8D30-4FB3-B4C0-CF903CE79059}"/>
                </a:ext>
              </a:extLst>
            </p:cNvPr>
            <p:cNvSpPr/>
            <p:nvPr/>
          </p:nvSpPr>
          <p:spPr>
            <a:xfrm>
              <a:off x="0" y="494379"/>
              <a:ext cx="6857854" cy="5707"/>
            </a:xfrm>
            <a:custGeom>
              <a:avLst/>
              <a:gdLst>
                <a:gd name="connsiteX0" fmla="*/ 222892 w 6857854"/>
                <a:gd name="connsiteY0" fmla="*/ 5708 h 5707"/>
                <a:gd name="connsiteX1" fmla="*/ 234308 w 6857854"/>
                <a:gd name="connsiteY1" fmla="*/ 5708 h 5707"/>
                <a:gd name="connsiteX2" fmla="*/ 451463 w 6857854"/>
                <a:gd name="connsiteY2" fmla="*/ 5708 h 5707"/>
                <a:gd name="connsiteX3" fmla="*/ 462908 w 6857854"/>
                <a:gd name="connsiteY3" fmla="*/ 5708 h 5707"/>
                <a:gd name="connsiteX4" fmla="*/ 680063 w 6857854"/>
                <a:gd name="connsiteY4" fmla="*/ 5708 h 5707"/>
                <a:gd name="connsiteX5" fmla="*/ 691508 w 6857854"/>
                <a:gd name="connsiteY5" fmla="*/ 5708 h 5707"/>
                <a:gd name="connsiteX6" fmla="*/ 908663 w 6857854"/>
                <a:gd name="connsiteY6" fmla="*/ 5708 h 5707"/>
                <a:gd name="connsiteX7" fmla="*/ 920108 w 6857854"/>
                <a:gd name="connsiteY7" fmla="*/ 5708 h 5707"/>
                <a:gd name="connsiteX8" fmla="*/ 1137263 w 6857854"/>
                <a:gd name="connsiteY8" fmla="*/ 5708 h 5707"/>
                <a:gd name="connsiteX9" fmla="*/ 1148679 w 6857854"/>
                <a:gd name="connsiteY9" fmla="*/ 5708 h 5707"/>
                <a:gd name="connsiteX10" fmla="*/ 1365863 w 6857854"/>
                <a:gd name="connsiteY10" fmla="*/ 5708 h 5707"/>
                <a:gd name="connsiteX11" fmla="*/ 1377279 w 6857854"/>
                <a:gd name="connsiteY11" fmla="*/ 5708 h 5707"/>
                <a:gd name="connsiteX12" fmla="*/ 1594434 w 6857854"/>
                <a:gd name="connsiteY12" fmla="*/ 5708 h 5707"/>
                <a:gd name="connsiteX13" fmla="*/ 1605879 w 6857854"/>
                <a:gd name="connsiteY13" fmla="*/ 5708 h 5707"/>
                <a:gd name="connsiteX14" fmla="*/ 1823034 w 6857854"/>
                <a:gd name="connsiteY14" fmla="*/ 5708 h 5707"/>
                <a:gd name="connsiteX15" fmla="*/ 1834479 w 6857854"/>
                <a:gd name="connsiteY15" fmla="*/ 5708 h 5707"/>
                <a:gd name="connsiteX16" fmla="*/ 2051634 w 6857854"/>
                <a:gd name="connsiteY16" fmla="*/ 5708 h 5707"/>
                <a:gd name="connsiteX17" fmla="*/ 2063079 w 6857854"/>
                <a:gd name="connsiteY17" fmla="*/ 5708 h 5707"/>
                <a:gd name="connsiteX18" fmla="*/ 2280234 w 6857854"/>
                <a:gd name="connsiteY18" fmla="*/ 5708 h 5707"/>
                <a:gd name="connsiteX19" fmla="*/ 2291650 w 6857854"/>
                <a:gd name="connsiteY19" fmla="*/ 5708 h 5707"/>
                <a:gd name="connsiteX20" fmla="*/ 2508834 w 6857854"/>
                <a:gd name="connsiteY20" fmla="*/ 5708 h 5707"/>
                <a:gd name="connsiteX21" fmla="*/ 2520250 w 6857854"/>
                <a:gd name="connsiteY21" fmla="*/ 5708 h 5707"/>
                <a:gd name="connsiteX22" fmla="*/ 2737434 w 6857854"/>
                <a:gd name="connsiteY22" fmla="*/ 5708 h 5707"/>
                <a:gd name="connsiteX23" fmla="*/ 2748850 w 6857854"/>
                <a:gd name="connsiteY23" fmla="*/ 5708 h 5707"/>
                <a:gd name="connsiteX24" fmla="*/ 2966005 w 6857854"/>
                <a:gd name="connsiteY24" fmla="*/ 5708 h 5707"/>
                <a:gd name="connsiteX25" fmla="*/ 2977450 w 6857854"/>
                <a:gd name="connsiteY25" fmla="*/ 5708 h 5707"/>
                <a:gd name="connsiteX26" fmla="*/ 3194605 w 6857854"/>
                <a:gd name="connsiteY26" fmla="*/ 5708 h 5707"/>
                <a:gd name="connsiteX27" fmla="*/ 3206049 w 6857854"/>
                <a:gd name="connsiteY27" fmla="*/ 5708 h 5707"/>
                <a:gd name="connsiteX28" fmla="*/ 3423205 w 6857854"/>
                <a:gd name="connsiteY28" fmla="*/ 5708 h 5707"/>
                <a:gd name="connsiteX29" fmla="*/ 3434649 w 6857854"/>
                <a:gd name="connsiteY29" fmla="*/ 5708 h 5707"/>
                <a:gd name="connsiteX30" fmla="*/ 3651805 w 6857854"/>
                <a:gd name="connsiteY30" fmla="*/ 5708 h 5707"/>
                <a:gd name="connsiteX31" fmla="*/ 3663221 w 6857854"/>
                <a:gd name="connsiteY31" fmla="*/ 5708 h 5707"/>
                <a:gd name="connsiteX32" fmla="*/ 3880405 w 6857854"/>
                <a:gd name="connsiteY32" fmla="*/ 5708 h 5707"/>
                <a:gd name="connsiteX33" fmla="*/ 3891821 w 6857854"/>
                <a:gd name="connsiteY33" fmla="*/ 5708 h 5707"/>
                <a:gd name="connsiteX34" fmla="*/ 4108976 w 6857854"/>
                <a:gd name="connsiteY34" fmla="*/ 5708 h 5707"/>
                <a:gd name="connsiteX35" fmla="*/ 4120421 w 6857854"/>
                <a:gd name="connsiteY35" fmla="*/ 5708 h 5707"/>
                <a:gd name="connsiteX36" fmla="*/ 4337576 w 6857854"/>
                <a:gd name="connsiteY36" fmla="*/ 5708 h 5707"/>
                <a:gd name="connsiteX37" fmla="*/ 4349021 w 6857854"/>
                <a:gd name="connsiteY37" fmla="*/ 5708 h 5707"/>
                <a:gd name="connsiteX38" fmla="*/ 4566176 w 6857854"/>
                <a:gd name="connsiteY38" fmla="*/ 5708 h 5707"/>
                <a:gd name="connsiteX39" fmla="*/ 4577621 w 6857854"/>
                <a:gd name="connsiteY39" fmla="*/ 5708 h 5707"/>
                <a:gd name="connsiteX40" fmla="*/ 4794776 w 6857854"/>
                <a:gd name="connsiteY40" fmla="*/ 5708 h 5707"/>
                <a:gd name="connsiteX41" fmla="*/ 4806192 w 6857854"/>
                <a:gd name="connsiteY41" fmla="*/ 5708 h 5707"/>
                <a:gd name="connsiteX42" fmla="*/ 5023376 w 6857854"/>
                <a:gd name="connsiteY42" fmla="*/ 5708 h 5707"/>
                <a:gd name="connsiteX43" fmla="*/ 5034792 w 6857854"/>
                <a:gd name="connsiteY43" fmla="*/ 5708 h 5707"/>
                <a:gd name="connsiteX44" fmla="*/ 5251976 w 6857854"/>
                <a:gd name="connsiteY44" fmla="*/ 5708 h 5707"/>
                <a:gd name="connsiteX45" fmla="*/ 5263392 w 6857854"/>
                <a:gd name="connsiteY45" fmla="*/ 5708 h 5707"/>
                <a:gd name="connsiteX46" fmla="*/ 5480547 w 6857854"/>
                <a:gd name="connsiteY46" fmla="*/ 5708 h 5707"/>
                <a:gd name="connsiteX47" fmla="*/ 5491992 w 6857854"/>
                <a:gd name="connsiteY47" fmla="*/ 5708 h 5707"/>
                <a:gd name="connsiteX48" fmla="*/ 5709147 w 6857854"/>
                <a:gd name="connsiteY48" fmla="*/ 5708 h 5707"/>
                <a:gd name="connsiteX49" fmla="*/ 5720592 w 6857854"/>
                <a:gd name="connsiteY49" fmla="*/ 5708 h 5707"/>
                <a:gd name="connsiteX50" fmla="*/ 5937747 w 6857854"/>
                <a:gd name="connsiteY50" fmla="*/ 5708 h 5707"/>
                <a:gd name="connsiteX51" fmla="*/ 5949192 w 6857854"/>
                <a:gd name="connsiteY51" fmla="*/ 5708 h 5707"/>
                <a:gd name="connsiteX52" fmla="*/ 6166347 w 6857854"/>
                <a:gd name="connsiteY52" fmla="*/ 5708 h 5707"/>
                <a:gd name="connsiteX53" fmla="*/ 6177762 w 6857854"/>
                <a:gd name="connsiteY53" fmla="*/ 5708 h 5707"/>
                <a:gd name="connsiteX54" fmla="*/ 6394947 w 6857854"/>
                <a:gd name="connsiteY54" fmla="*/ 5708 h 5707"/>
                <a:gd name="connsiteX55" fmla="*/ 6406362 w 6857854"/>
                <a:gd name="connsiteY55" fmla="*/ 5708 h 5707"/>
                <a:gd name="connsiteX56" fmla="*/ 6623518 w 6857854"/>
                <a:gd name="connsiteY56" fmla="*/ 5708 h 5707"/>
                <a:gd name="connsiteX57" fmla="*/ 6634962 w 6857854"/>
                <a:gd name="connsiteY57" fmla="*/ 5708 h 5707"/>
                <a:gd name="connsiteX58" fmla="*/ 6852118 w 6857854"/>
                <a:gd name="connsiteY58" fmla="*/ 5708 h 5707"/>
                <a:gd name="connsiteX59" fmla="*/ 6857855 w 6857854"/>
                <a:gd name="connsiteY59" fmla="*/ 5708 h 5707"/>
                <a:gd name="connsiteX60" fmla="*/ 6857855 w 6857854"/>
                <a:gd name="connsiteY60" fmla="*/ 0 h 5707"/>
                <a:gd name="connsiteX61" fmla="*/ 6852118 w 6857854"/>
                <a:gd name="connsiteY61" fmla="*/ 0 h 5707"/>
                <a:gd name="connsiteX62" fmla="*/ 6634962 w 6857854"/>
                <a:gd name="connsiteY62" fmla="*/ 0 h 5707"/>
                <a:gd name="connsiteX63" fmla="*/ 6623518 w 6857854"/>
                <a:gd name="connsiteY63" fmla="*/ 0 h 5707"/>
                <a:gd name="connsiteX64" fmla="*/ 6406362 w 6857854"/>
                <a:gd name="connsiteY64" fmla="*/ 0 h 5707"/>
                <a:gd name="connsiteX65" fmla="*/ 6394947 w 6857854"/>
                <a:gd name="connsiteY65" fmla="*/ 0 h 5707"/>
                <a:gd name="connsiteX66" fmla="*/ 6177762 w 6857854"/>
                <a:gd name="connsiteY66" fmla="*/ 0 h 5707"/>
                <a:gd name="connsiteX67" fmla="*/ 6166347 w 6857854"/>
                <a:gd name="connsiteY67" fmla="*/ 0 h 5707"/>
                <a:gd name="connsiteX68" fmla="*/ 5949192 w 6857854"/>
                <a:gd name="connsiteY68" fmla="*/ 0 h 5707"/>
                <a:gd name="connsiteX69" fmla="*/ 5937747 w 6857854"/>
                <a:gd name="connsiteY69" fmla="*/ 0 h 5707"/>
                <a:gd name="connsiteX70" fmla="*/ 5720592 w 6857854"/>
                <a:gd name="connsiteY70" fmla="*/ 0 h 5707"/>
                <a:gd name="connsiteX71" fmla="*/ 5709147 w 6857854"/>
                <a:gd name="connsiteY71" fmla="*/ 0 h 5707"/>
                <a:gd name="connsiteX72" fmla="*/ 5491992 w 6857854"/>
                <a:gd name="connsiteY72" fmla="*/ 0 h 5707"/>
                <a:gd name="connsiteX73" fmla="*/ 5480547 w 6857854"/>
                <a:gd name="connsiteY73" fmla="*/ 0 h 5707"/>
                <a:gd name="connsiteX74" fmla="*/ 5263392 w 6857854"/>
                <a:gd name="connsiteY74" fmla="*/ 0 h 5707"/>
                <a:gd name="connsiteX75" fmla="*/ 5251976 w 6857854"/>
                <a:gd name="connsiteY75" fmla="*/ 0 h 5707"/>
                <a:gd name="connsiteX76" fmla="*/ 5034792 w 6857854"/>
                <a:gd name="connsiteY76" fmla="*/ 0 h 5707"/>
                <a:gd name="connsiteX77" fmla="*/ 5023376 w 6857854"/>
                <a:gd name="connsiteY77" fmla="*/ 0 h 5707"/>
                <a:gd name="connsiteX78" fmla="*/ 4806192 w 6857854"/>
                <a:gd name="connsiteY78" fmla="*/ 0 h 5707"/>
                <a:gd name="connsiteX79" fmla="*/ 4794776 w 6857854"/>
                <a:gd name="connsiteY79" fmla="*/ 0 h 5707"/>
                <a:gd name="connsiteX80" fmla="*/ 4577621 w 6857854"/>
                <a:gd name="connsiteY80" fmla="*/ 0 h 5707"/>
                <a:gd name="connsiteX81" fmla="*/ 4566176 w 6857854"/>
                <a:gd name="connsiteY81" fmla="*/ 0 h 5707"/>
                <a:gd name="connsiteX82" fmla="*/ 4349021 w 6857854"/>
                <a:gd name="connsiteY82" fmla="*/ 0 h 5707"/>
                <a:gd name="connsiteX83" fmla="*/ 4337576 w 6857854"/>
                <a:gd name="connsiteY83" fmla="*/ 0 h 5707"/>
                <a:gd name="connsiteX84" fmla="*/ 4120421 w 6857854"/>
                <a:gd name="connsiteY84" fmla="*/ 0 h 5707"/>
                <a:gd name="connsiteX85" fmla="*/ 4108976 w 6857854"/>
                <a:gd name="connsiteY85" fmla="*/ 0 h 5707"/>
                <a:gd name="connsiteX86" fmla="*/ 3891821 w 6857854"/>
                <a:gd name="connsiteY86" fmla="*/ 0 h 5707"/>
                <a:gd name="connsiteX87" fmla="*/ 3880405 w 6857854"/>
                <a:gd name="connsiteY87" fmla="*/ 0 h 5707"/>
                <a:gd name="connsiteX88" fmla="*/ 3663221 w 6857854"/>
                <a:gd name="connsiteY88" fmla="*/ 0 h 5707"/>
                <a:gd name="connsiteX89" fmla="*/ 3651805 w 6857854"/>
                <a:gd name="connsiteY89" fmla="*/ 0 h 5707"/>
                <a:gd name="connsiteX90" fmla="*/ 3434649 w 6857854"/>
                <a:gd name="connsiteY90" fmla="*/ 0 h 5707"/>
                <a:gd name="connsiteX91" fmla="*/ 3423205 w 6857854"/>
                <a:gd name="connsiteY91" fmla="*/ 0 h 5707"/>
                <a:gd name="connsiteX92" fmla="*/ 3206049 w 6857854"/>
                <a:gd name="connsiteY92" fmla="*/ 0 h 5707"/>
                <a:gd name="connsiteX93" fmla="*/ 3194605 w 6857854"/>
                <a:gd name="connsiteY93" fmla="*/ 0 h 5707"/>
                <a:gd name="connsiteX94" fmla="*/ 2977450 w 6857854"/>
                <a:gd name="connsiteY94" fmla="*/ 0 h 5707"/>
                <a:gd name="connsiteX95" fmla="*/ 2966005 w 6857854"/>
                <a:gd name="connsiteY95" fmla="*/ 0 h 5707"/>
                <a:gd name="connsiteX96" fmla="*/ 2748850 w 6857854"/>
                <a:gd name="connsiteY96" fmla="*/ 0 h 5707"/>
                <a:gd name="connsiteX97" fmla="*/ 2737434 w 6857854"/>
                <a:gd name="connsiteY97" fmla="*/ 0 h 5707"/>
                <a:gd name="connsiteX98" fmla="*/ 2520250 w 6857854"/>
                <a:gd name="connsiteY98" fmla="*/ 0 h 5707"/>
                <a:gd name="connsiteX99" fmla="*/ 2508834 w 6857854"/>
                <a:gd name="connsiteY99" fmla="*/ 0 h 5707"/>
                <a:gd name="connsiteX100" fmla="*/ 2291650 w 6857854"/>
                <a:gd name="connsiteY100" fmla="*/ 0 h 5707"/>
                <a:gd name="connsiteX101" fmla="*/ 2280234 w 6857854"/>
                <a:gd name="connsiteY101" fmla="*/ 0 h 5707"/>
                <a:gd name="connsiteX102" fmla="*/ 2063079 w 6857854"/>
                <a:gd name="connsiteY102" fmla="*/ 0 h 5707"/>
                <a:gd name="connsiteX103" fmla="*/ 2051634 w 6857854"/>
                <a:gd name="connsiteY103" fmla="*/ 0 h 5707"/>
                <a:gd name="connsiteX104" fmla="*/ 1834479 w 6857854"/>
                <a:gd name="connsiteY104" fmla="*/ 0 h 5707"/>
                <a:gd name="connsiteX105" fmla="*/ 1823034 w 6857854"/>
                <a:gd name="connsiteY105" fmla="*/ 0 h 5707"/>
                <a:gd name="connsiteX106" fmla="*/ 1605879 w 6857854"/>
                <a:gd name="connsiteY106" fmla="*/ 0 h 5707"/>
                <a:gd name="connsiteX107" fmla="*/ 1594434 w 6857854"/>
                <a:gd name="connsiteY107" fmla="*/ 0 h 5707"/>
                <a:gd name="connsiteX108" fmla="*/ 1377279 w 6857854"/>
                <a:gd name="connsiteY108" fmla="*/ 0 h 5707"/>
                <a:gd name="connsiteX109" fmla="*/ 1365863 w 6857854"/>
                <a:gd name="connsiteY109" fmla="*/ 0 h 5707"/>
                <a:gd name="connsiteX110" fmla="*/ 1148679 w 6857854"/>
                <a:gd name="connsiteY110" fmla="*/ 0 h 5707"/>
                <a:gd name="connsiteX111" fmla="*/ 1137263 w 6857854"/>
                <a:gd name="connsiteY111" fmla="*/ 0 h 5707"/>
                <a:gd name="connsiteX112" fmla="*/ 920108 w 6857854"/>
                <a:gd name="connsiteY112" fmla="*/ 0 h 5707"/>
                <a:gd name="connsiteX113" fmla="*/ 908663 w 6857854"/>
                <a:gd name="connsiteY113" fmla="*/ 0 h 5707"/>
                <a:gd name="connsiteX114" fmla="*/ 691508 w 6857854"/>
                <a:gd name="connsiteY114" fmla="*/ 0 h 5707"/>
                <a:gd name="connsiteX115" fmla="*/ 680063 w 6857854"/>
                <a:gd name="connsiteY115" fmla="*/ 0 h 5707"/>
                <a:gd name="connsiteX116" fmla="*/ 462908 w 6857854"/>
                <a:gd name="connsiteY116" fmla="*/ 0 h 5707"/>
                <a:gd name="connsiteX117" fmla="*/ 451463 w 6857854"/>
                <a:gd name="connsiteY117" fmla="*/ 0 h 5707"/>
                <a:gd name="connsiteX118" fmla="*/ 234308 w 6857854"/>
                <a:gd name="connsiteY118" fmla="*/ 0 h 5707"/>
                <a:gd name="connsiteX119" fmla="*/ 222892 w 6857854"/>
                <a:gd name="connsiteY119" fmla="*/ 0 h 5707"/>
                <a:gd name="connsiteX120" fmla="*/ 5708 w 6857854"/>
                <a:gd name="connsiteY120" fmla="*/ 0 h 5707"/>
                <a:gd name="connsiteX121" fmla="*/ 0 w 6857854"/>
                <a:gd name="connsiteY121" fmla="*/ 0 h 5707"/>
                <a:gd name="connsiteX122" fmla="*/ 0 w 6857854"/>
                <a:gd name="connsiteY122" fmla="*/ 5708 h 5707"/>
                <a:gd name="connsiteX123" fmla="*/ 5708 w 6857854"/>
                <a:gd name="connsiteY123" fmla="*/ 5708 h 5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5707">
                  <a:moveTo>
                    <a:pt x="222892" y="5708"/>
                  </a:moveTo>
                  <a:lnTo>
                    <a:pt x="234308" y="5708"/>
                  </a:lnTo>
                  <a:lnTo>
                    <a:pt x="451463" y="5708"/>
                  </a:lnTo>
                  <a:lnTo>
                    <a:pt x="462908" y="5708"/>
                  </a:lnTo>
                  <a:lnTo>
                    <a:pt x="680063" y="5708"/>
                  </a:lnTo>
                  <a:lnTo>
                    <a:pt x="691508" y="5708"/>
                  </a:lnTo>
                  <a:lnTo>
                    <a:pt x="908663" y="5708"/>
                  </a:lnTo>
                  <a:lnTo>
                    <a:pt x="920108" y="5708"/>
                  </a:lnTo>
                  <a:lnTo>
                    <a:pt x="1137263" y="5708"/>
                  </a:lnTo>
                  <a:lnTo>
                    <a:pt x="1148679" y="5708"/>
                  </a:lnTo>
                  <a:lnTo>
                    <a:pt x="1365863" y="5708"/>
                  </a:lnTo>
                  <a:lnTo>
                    <a:pt x="1377279" y="5708"/>
                  </a:lnTo>
                  <a:lnTo>
                    <a:pt x="1594434" y="5708"/>
                  </a:lnTo>
                  <a:lnTo>
                    <a:pt x="1605879" y="5708"/>
                  </a:lnTo>
                  <a:lnTo>
                    <a:pt x="1823034" y="5708"/>
                  </a:lnTo>
                  <a:lnTo>
                    <a:pt x="1834479" y="5708"/>
                  </a:lnTo>
                  <a:lnTo>
                    <a:pt x="2051634" y="5708"/>
                  </a:lnTo>
                  <a:lnTo>
                    <a:pt x="2063079" y="5708"/>
                  </a:lnTo>
                  <a:lnTo>
                    <a:pt x="2280234" y="5708"/>
                  </a:lnTo>
                  <a:lnTo>
                    <a:pt x="2291650" y="5708"/>
                  </a:lnTo>
                  <a:lnTo>
                    <a:pt x="2508834" y="5708"/>
                  </a:lnTo>
                  <a:lnTo>
                    <a:pt x="2520250" y="5708"/>
                  </a:lnTo>
                  <a:lnTo>
                    <a:pt x="2737434" y="5708"/>
                  </a:lnTo>
                  <a:lnTo>
                    <a:pt x="2748850" y="5708"/>
                  </a:lnTo>
                  <a:lnTo>
                    <a:pt x="2966005" y="5708"/>
                  </a:lnTo>
                  <a:lnTo>
                    <a:pt x="2977450" y="5708"/>
                  </a:lnTo>
                  <a:lnTo>
                    <a:pt x="3194605" y="5708"/>
                  </a:lnTo>
                  <a:lnTo>
                    <a:pt x="3206049" y="5708"/>
                  </a:lnTo>
                  <a:lnTo>
                    <a:pt x="3423205" y="5708"/>
                  </a:lnTo>
                  <a:lnTo>
                    <a:pt x="3434649" y="5708"/>
                  </a:lnTo>
                  <a:lnTo>
                    <a:pt x="3651805" y="5708"/>
                  </a:lnTo>
                  <a:lnTo>
                    <a:pt x="3663221" y="5708"/>
                  </a:lnTo>
                  <a:lnTo>
                    <a:pt x="3880405" y="5708"/>
                  </a:lnTo>
                  <a:lnTo>
                    <a:pt x="3891821" y="5708"/>
                  </a:lnTo>
                  <a:lnTo>
                    <a:pt x="4108976" y="5708"/>
                  </a:lnTo>
                  <a:lnTo>
                    <a:pt x="4120421" y="5708"/>
                  </a:lnTo>
                  <a:lnTo>
                    <a:pt x="4337576" y="5708"/>
                  </a:lnTo>
                  <a:lnTo>
                    <a:pt x="4349021" y="5708"/>
                  </a:lnTo>
                  <a:lnTo>
                    <a:pt x="4566176" y="5708"/>
                  </a:lnTo>
                  <a:lnTo>
                    <a:pt x="4577621" y="5708"/>
                  </a:lnTo>
                  <a:lnTo>
                    <a:pt x="4794776" y="5708"/>
                  </a:lnTo>
                  <a:lnTo>
                    <a:pt x="4806192" y="5708"/>
                  </a:lnTo>
                  <a:lnTo>
                    <a:pt x="5023376" y="5708"/>
                  </a:lnTo>
                  <a:lnTo>
                    <a:pt x="5034792" y="5708"/>
                  </a:lnTo>
                  <a:lnTo>
                    <a:pt x="5251976" y="5708"/>
                  </a:lnTo>
                  <a:lnTo>
                    <a:pt x="5263392" y="5708"/>
                  </a:lnTo>
                  <a:lnTo>
                    <a:pt x="5480547" y="5708"/>
                  </a:lnTo>
                  <a:lnTo>
                    <a:pt x="5491992" y="5708"/>
                  </a:lnTo>
                  <a:lnTo>
                    <a:pt x="5709147" y="5708"/>
                  </a:lnTo>
                  <a:lnTo>
                    <a:pt x="5720592" y="5708"/>
                  </a:lnTo>
                  <a:lnTo>
                    <a:pt x="5937747" y="5708"/>
                  </a:lnTo>
                  <a:lnTo>
                    <a:pt x="5949192" y="5708"/>
                  </a:lnTo>
                  <a:lnTo>
                    <a:pt x="6166347" y="5708"/>
                  </a:lnTo>
                  <a:lnTo>
                    <a:pt x="6177762" y="5708"/>
                  </a:lnTo>
                  <a:lnTo>
                    <a:pt x="6394947" y="5708"/>
                  </a:lnTo>
                  <a:lnTo>
                    <a:pt x="6406362" y="5708"/>
                  </a:lnTo>
                  <a:lnTo>
                    <a:pt x="6623518" y="5708"/>
                  </a:lnTo>
                  <a:lnTo>
                    <a:pt x="6634962" y="5708"/>
                  </a:lnTo>
                  <a:lnTo>
                    <a:pt x="6852118" y="5708"/>
                  </a:lnTo>
                  <a:lnTo>
                    <a:pt x="6857855" y="5708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5708"/>
                  </a:lnTo>
                  <a:lnTo>
                    <a:pt x="5708" y="5708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C4044EC1-9556-4F04-91C3-367E30692B69}"/>
              </a:ext>
            </a:extLst>
          </p:cNvPr>
          <p:cNvSpPr/>
          <p:nvPr/>
        </p:nvSpPr>
        <p:spPr>
          <a:xfrm>
            <a:off x="-769601" y="9141203"/>
            <a:ext cx="8432496" cy="830997"/>
          </a:xfrm>
          <a:prstGeom prst="parallelogram">
            <a:avLst>
              <a:gd name="adj" fmla="val 48412"/>
            </a:avLst>
          </a:prstGeom>
          <a:solidFill>
            <a:srgbClr val="FF0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Parallelogram 44">
            <a:extLst>
              <a:ext uri="{FF2B5EF4-FFF2-40B4-BE49-F238E27FC236}">
                <a16:creationId xmlns:a16="http://schemas.microsoft.com/office/drawing/2014/main" id="{4826AEE4-9544-4859-84AC-FCDF3738502C}"/>
              </a:ext>
            </a:extLst>
          </p:cNvPr>
          <p:cNvSpPr/>
          <p:nvPr/>
        </p:nvSpPr>
        <p:spPr>
          <a:xfrm>
            <a:off x="-528658" y="5269422"/>
            <a:ext cx="6864614" cy="2121838"/>
          </a:xfrm>
          <a:prstGeom prst="parallelogram">
            <a:avLst>
              <a:gd name="adj" fmla="val 48412"/>
            </a:avLst>
          </a:prstGeom>
          <a:noFill/>
          <a:ln w="57150">
            <a:solidFill>
              <a:srgbClr val="1F2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77" name="Parallelogram 5476">
            <a:extLst>
              <a:ext uri="{FF2B5EF4-FFF2-40B4-BE49-F238E27FC236}">
                <a16:creationId xmlns:a16="http://schemas.microsoft.com/office/drawing/2014/main" id="{5485232F-12E1-4E09-8F57-A8BA69BAC716}"/>
              </a:ext>
            </a:extLst>
          </p:cNvPr>
          <p:cNvSpPr/>
          <p:nvPr/>
        </p:nvSpPr>
        <p:spPr>
          <a:xfrm>
            <a:off x="-926337" y="3400178"/>
            <a:ext cx="7262292" cy="3248448"/>
          </a:xfrm>
          <a:prstGeom prst="parallelogram">
            <a:avLst>
              <a:gd name="adj" fmla="val 48412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72" name="Group 6471">
            <a:extLst>
              <a:ext uri="{FF2B5EF4-FFF2-40B4-BE49-F238E27FC236}">
                <a16:creationId xmlns:a16="http://schemas.microsoft.com/office/drawing/2014/main" id="{C8D18BAE-B9D9-438C-BBC2-C84D6A6C161A}"/>
              </a:ext>
            </a:extLst>
          </p:cNvPr>
          <p:cNvGrpSpPr/>
          <p:nvPr/>
        </p:nvGrpSpPr>
        <p:grpSpPr>
          <a:xfrm>
            <a:off x="1214886" y="3474947"/>
            <a:ext cx="1742726" cy="1587809"/>
            <a:chOff x="317094" y="1971885"/>
            <a:chExt cx="1742726" cy="1587809"/>
          </a:xfrm>
          <a:solidFill>
            <a:schemeClr val="bg1">
              <a:alpha val="15000"/>
            </a:schemeClr>
          </a:solidFill>
        </p:grpSpPr>
        <p:grpSp>
          <p:nvGrpSpPr>
            <p:cNvPr id="6461" name="Group 6460">
              <a:extLst>
                <a:ext uri="{FF2B5EF4-FFF2-40B4-BE49-F238E27FC236}">
                  <a16:creationId xmlns:a16="http://schemas.microsoft.com/office/drawing/2014/main" id="{A07C5895-F639-4020-9BFC-72BB6231271E}"/>
                </a:ext>
              </a:extLst>
            </p:cNvPr>
            <p:cNvGrpSpPr/>
            <p:nvPr/>
          </p:nvGrpSpPr>
          <p:grpSpPr>
            <a:xfrm>
              <a:off x="317094" y="1971885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6456" name="Hexagon 6455">
                <a:extLst>
                  <a:ext uri="{FF2B5EF4-FFF2-40B4-BE49-F238E27FC236}">
                    <a16:creationId xmlns:a16="http://schemas.microsoft.com/office/drawing/2014/main" id="{EB6C13BC-A061-4606-B6D3-8B818BC8FD20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8" name="Hexagon 6457">
                <a:extLst>
                  <a:ext uri="{FF2B5EF4-FFF2-40B4-BE49-F238E27FC236}">
                    <a16:creationId xmlns:a16="http://schemas.microsoft.com/office/drawing/2014/main" id="{B7936274-BD24-4945-9886-C79168352FA8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0" name="Hexagon 6459">
                <a:extLst>
                  <a:ext uri="{FF2B5EF4-FFF2-40B4-BE49-F238E27FC236}">
                    <a16:creationId xmlns:a16="http://schemas.microsoft.com/office/drawing/2014/main" id="{4C7A9679-0A83-4FBB-8978-78B2FD7B0472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66" name="Group 6465">
              <a:extLst>
                <a:ext uri="{FF2B5EF4-FFF2-40B4-BE49-F238E27FC236}">
                  <a16:creationId xmlns:a16="http://schemas.microsoft.com/office/drawing/2014/main" id="{12EB50EB-CF1C-451C-8C62-3D6E7B361350}"/>
                </a:ext>
              </a:extLst>
            </p:cNvPr>
            <p:cNvGrpSpPr/>
            <p:nvPr/>
          </p:nvGrpSpPr>
          <p:grpSpPr>
            <a:xfrm>
              <a:off x="720937" y="2673752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6463" name="Hexagon 6462">
                <a:extLst>
                  <a:ext uri="{FF2B5EF4-FFF2-40B4-BE49-F238E27FC236}">
                    <a16:creationId xmlns:a16="http://schemas.microsoft.com/office/drawing/2014/main" id="{71801BFF-4C3C-47AF-9C7D-E21219EDF87F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4" name="Hexagon 6463">
                <a:extLst>
                  <a:ext uri="{FF2B5EF4-FFF2-40B4-BE49-F238E27FC236}">
                    <a16:creationId xmlns:a16="http://schemas.microsoft.com/office/drawing/2014/main" id="{E6B0CC1C-A327-435E-9982-407D8D52A9FA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5" name="Hexagon 6464">
                <a:extLst>
                  <a:ext uri="{FF2B5EF4-FFF2-40B4-BE49-F238E27FC236}">
                    <a16:creationId xmlns:a16="http://schemas.microsoft.com/office/drawing/2014/main" id="{50E87097-D05A-436A-B22A-56130A7336A2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71" name="Group 6470">
              <a:extLst>
                <a:ext uri="{FF2B5EF4-FFF2-40B4-BE49-F238E27FC236}">
                  <a16:creationId xmlns:a16="http://schemas.microsoft.com/office/drawing/2014/main" id="{68D5397A-C254-42C5-9DA9-FF228D9DBC0D}"/>
                </a:ext>
              </a:extLst>
            </p:cNvPr>
            <p:cNvGrpSpPr/>
            <p:nvPr/>
          </p:nvGrpSpPr>
          <p:grpSpPr>
            <a:xfrm>
              <a:off x="1146460" y="1998286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6468" name="Hexagon 6467">
                <a:extLst>
                  <a:ext uri="{FF2B5EF4-FFF2-40B4-BE49-F238E27FC236}">
                    <a16:creationId xmlns:a16="http://schemas.microsoft.com/office/drawing/2014/main" id="{F7F7CF99-3EB4-4703-8EAE-EA75E2E55075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9" name="Hexagon 6468">
                <a:extLst>
                  <a:ext uri="{FF2B5EF4-FFF2-40B4-BE49-F238E27FC236}">
                    <a16:creationId xmlns:a16="http://schemas.microsoft.com/office/drawing/2014/main" id="{12BBB9D6-C1D1-40F3-B545-01FF1806D6CF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0" name="Hexagon 6469">
                <a:extLst>
                  <a:ext uri="{FF2B5EF4-FFF2-40B4-BE49-F238E27FC236}">
                    <a16:creationId xmlns:a16="http://schemas.microsoft.com/office/drawing/2014/main" id="{C540E8BD-9E30-42B8-8CCE-2334C53317B7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DB7E95C-A7A5-4B6B-84BE-CE3124895E33}"/>
              </a:ext>
            </a:extLst>
          </p:cNvPr>
          <p:cNvSpPr/>
          <p:nvPr/>
        </p:nvSpPr>
        <p:spPr>
          <a:xfrm>
            <a:off x="-3929063" y="-171450"/>
            <a:ext cx="614363" cy="614363"/>
          </a:xfrm>
          <a:prstGeom prst="rect">
            <a:avLst/>
          </a:prstGeom>
          <a:solidFill>
            <a:srgbClr val="A905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542BC6-B6EC-406D-A4E2-533CE7C01D35}"/>
              </a:ext>
            </a:extLst>
          </p:cNvPr>
          <p:cNvSpPr/>
          <p:nvPr/>
        </p:nvSpPr>
        <p:spPr>
          <a:xfrm>
            <a:off x="-3929064" y="565820"/>
            <a:ext cx="614363" cy="614363"/>
          </a:xfrm>
          <a:prstGeom prst="rect">
            <a:avLst/>
          </a:prstGeom>
          <a:solidFill>
            <a:srgbClr val="EC1A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923D41-E3A2-4262-B6D6-F046C73645E1}"/>
              </a:ext>
            </a:extLst>
          </p:cNvPr>
          <p:cNvSpPr/>
          <p:nvPr/>
        </p:nvSpPr>
        <p:spPr>
          <a:xfrm>
            <a:off x="-3929064" y="1426399"/>
            <a:ext cx="614363" cy="614363"/>
          </a:xfrm>
          <a:prstGeom prst="rect">
            <a:avLst/>
          </a:prstGeom>
          <a:gradFill flip="none" rotWithShape="1">
            <a:gsLst>
              <a:gs pos="0">
                <a:srgbClr val="A90529"/>
              </a:gs>
              <a:gs pos="100000">
                <a:srgbClr val="EC1A3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01E670-E0EB-4BE8-BCA0-5B3A7062E802}"/>
              </a:ext>
            </a:extLst>
          </p:cNvPr>
          <p:cNvSpPr/>
          <p:nvPr/>
        </p:nvSpPr>
        <p:spPr>
          <a:xfrm>
            <a:off x="-3929065" y="-913991"/>
            <a:ext cx="614363" cy="6143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1" name="กล่องข้อความ 990">
            <a:extLst>
              <a:ext uri="{FF2B5EF4-FFF2-40B4-BE49-F238E27FC236}">
                <a16:creationId xmlns:a16="http://schemas.microsoft.com/office/drawing/2014/main" id="{FAF35E39-83D0-4CB7-88AA-7B7C9FDB1565}"/>
              </a:ext>
            </a:extLst>
          </p:cNvPr>
          <p:cNvSpPr txBox="1"/>
          <p:nvPr/>
        </p:nvSpPr>
        <p:spPr>
          <a:xfrm>
            <a:off x="400603" y="9085510"/>
            <a:ext cx="66002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latin typeface="TH Niramit AS" pitchFamily="2" charset="-34"/>
                <a:cs typeface="TH Niramit AS" pitchFamily="2" charset="-34"/>
              </a:rPr>
              <a:t>          องค์การบริหารส่วนตำบลโคกมั่งงอย </a:t>
            </a:r>
            <a:br>
              <a:rPr lang="th-TH" sz="2400" b="1" dirty="0">
                <a:latin typeface="TH Niramit AS" pitchFamily="2" charset="-34"/>
                <a:cs typeface="TH Niramit AS" pitchFamily="2" charset="-34"/>
              </a:rPr>
            </a:br>
            <a:r>
              <a:rPr lang="en-US" sz="2400" b="1" dirty="0">
                <a:latin typeface="TH Niramit AS" pitchFamily="2" charset="-34"/>
                <a:cs typeface="TH Niramit AS" pitchFamily="2" charset="-34"/>
              </a:rPr>
              <a:t>         </a:t>
            </a:r>
            <a:r>
              <a:rPr lang="en-US" sz="2400" b="1" dirty="0" err="1">
                <a:latin typeface="TH Niramit AS" pitchFamily="2" charset="-34"/>
                <a:cs typeface="TH Niramit AS" pitchFamily="2" charset="-34"/>
              </a:rPr>
              <a:t>Kokmungngoi</a:t>
            </a:r>
            <a:r>
              <a:rPr lang="en-US" sz="2400" b="1" dirty="0">
                <a:latin typeface="TH Niramit AS" pitchFamily="2" charset="-34"/>
                <a:cs typeface="TH Niramit AS" pitchFamily="2" charset="-34"/>
              </a:rPr>
              <a:t> Subdistrict </a:t>
            </a:r>
            <a:r>
              <a:rPr lang="en-US" sz="2400" b="1" dirty="0" err="1">
                <a:latin typeface="TH Niramit AS" pitchFamily="2" charset="-34"/>
                <a:cs typeface="TH Niramit AS" pitchFamily="2" charset="-34"/>
              </a:rPr>
              <a:t>Administratrive</a:t>
            </a:r>
            <a:r>
              <a:rPr lang="en-US" sz="2400" b="1" dirty="0">
                <a:latin typeface="TH Niramit AS" pitchFamily="2" charset="-34"/>
                <a:cs typeface="TH Niramit AS" pitchFamily="2" charset="-34"/>
              </a:rPr>
              <a:t> Organization</a:t>
            </a:r>
            <a:endParaRPr lang="th-TH" sz="2400" dirty="0"/>
          </a:p>
        </p:txBody>
      </p: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320349FC-73D2-4558-86D2-ACE6112AD8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2" y="8529352"/>
            <a:ext cx="1432670" cy="1432670"/>
          </a:xfrm>
          <a:prstGeom prst="rect">
            <a:avLst/>
          </a:prstGeom>
        </p:spPr>
      </p:pic>
      <p:sp>
        <p:nvSpPr>
          <p:cNvPr id="995" name="กล่องข้อความ 994">
            <a:extLst>
              <a:ext uri="{FF2B5EF4-FFF2-40B4-BE49-F238E27FC236}">
                <a16:creationId xmlns:a16="http://schemas.microsoft.com/office/drawing/2014/main" id="{59F44F7D-17CE-4B0A-B38F-F62225588B55}"/>
              </a:ext>
            </a:extLst>
          </p:cNvPr>
          <p:cNvSpPr txBox="1"/>
          <p:nvPr/>
        </p:nvSpPr>
        <p:spPr>
          <a:xfrm>
            <a:off x="304708" y="442913"/>
            <a:ext cx="67554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effectLst/>
                <a:ea typeface="Cordia New" panose="020B0304020202020204" pitchFamily="34" charset="-34"/>
                <a:cs typeface="TH Niramit AS" panose="02000506000000020004" pitchFamily="2" charset="-34"/>
              </a:rPr>
              <a:t>รายงานการติดตามประเมินผลการควบคุมภายใน</a:t>
            </a:r>
            <a:endParaRPr lang="th-TH" sz="3200" dirty="0"/>
          </a:p>
        </p:txBody>
      </p:sp>
      <p:sp>
        <p:nvSpPr>
          <p:cNvPr id="997" name="กล่องข้อความ 996">
            <a:extLst>
              <a:ext uri="{FF2B5EF4-FFF2-40B4-BE49-F238E27FC236}">
                <a16:creationId xmlns:a16="http://schemas.microsoft.com/office/drawing/2014/main" id="{4CE91D92-214B-4D67-BED7-B227A3F20741}"/>
              </a:ext>
            </a:extLst>
          </p:cNvPr>
          <p:cNvSpPr txBox="1"/>
          <p:nvPr/>
        </p:nvSpPr>
        <p:spPr>
          <a:xfrm>
            <a:off x="3770" y="1008401"/>
            <a:ext cx="685423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3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(สำหรับงวดตั้งแต่วันที่ </a:t>
            </a:r>
            <a:r>
              <a:rPr lang="en-SG" sz="23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1</a:t>
            </a:r>
            <a:r>
              <a:rPr lang="th-TH" sz="23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ตุลาคม พ.ศ. </a:t>
            </a:r>
            <a:r>
              <a:rPr lang="en-US" sz="23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2562</a:t>
            </a:r>
            <a:r>
              <a:rPr lang="th-TH" sz="23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  ถึงวันที่ </a:t>
            </a:r>
            <a:r>
              <a:rPr lang="en-US" sz="23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30</a:t>
            </a:r>
            <a:r>
              <a:rPr lang="th-TH" sz="23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 กันยายน พ.ศ.</a:t>
            </a:r>
            <a:r>
              <a:rPr lang="en-US" sz="23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2563</a:t>
            </a:r>
            <a:r>
              <a:rPr lang="th-TH" sz="23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)</a:t>
            </a:r>
            <a:endParaRPr lang="th-TH" sz="2300" b="1" dirty="0">
              <a:solidFill>
                <a:srgbClr val="FF0000"/>
              </a:solidFill>
            </a:endParaRPr>
          </a:p>
        </p:txBody>
      </p:sp>
      <p:sp>
        <p:nvSpPr>
          <p:cNvPr id="999" name="กล่องข้อความ 998">
            <a:extLst>
              <a:ext uri="{FF2B5EF4-FFF2-40B4-BE49-F238E27FC236}">
                <a16:creationId xmlns:a16="http://schemas.microsoft.com/office/drawing/2014/main" id="{3FE3DD05-55A0-476E-ABE0-51181331006A}"/>
              </a:ext>
            </a:extLst>
          </p:cNvPr>
          <p:cNvSpPr txBox="1"/>
          <p:nvPr/>
        </p:nvSpPr>
        <p:spPr>
          <a:xfrm>
            <a:off x="-664087" y="3519479"/>
            <a:ext cx="77242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ตามหลักเกณฑ์กระทรวงการคลัง</a:t>
            </a:r>
            <a:endParaRPr lang="en-US" sz="3200" b="1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endParaRPr>
          </a:p>
          <a:p>
            <a:pPr algn="ctr"/>
            <a:r>
              <a:rPr lang="th-TH" sz="3200" b="1" dirty="0"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  ว่าด้วยมาตรฐานและหลักเกณฑ์ปฏิบัติการควบคุม   </a:t>
            </a:r>
          </a:p>
          <a:p>
            <a:pPr algn="ctr"/>
            <a:r>
              <a:rPr lang="th-TH" sz="3200" b="1" dirty="0"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 ภายในสำหรับหน่วยงานของรัฐ พ.ศ.</a:t>
            </a:r>
            <a:r>
              <a:rPr lang="en-US" sz="32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 2561 </a:t>
            </a:r>
            <a:endParaRPr lang="th-TH" sz="3200" b="1" dirty="0"/>
          </a:p>
        </p:txBody>
      </p:sp>
      <p:sp>
        <p:nvSpPr>
          <p:cNvPr id="1001" name="กล่องข้อความ 1000">
            <a:extLst>
              <a:ext uri="{FF2B5EF4-FFF2-40B4-BE49-F238E27FC236}">
                <a16:creationId xmlns:a16="http://schemas.microsoft.com/office/drawing/2014/main" id="{DDD981A5-59D6-4198-8FE1-633B3795D876}"/>
              </a:ext>
            </a:extLst>
          </p:cNvPr>
          <p:cNvSpPr txBox="1"/>
          <p:nvPr/>
        </p:nvSpPr>
        <p:spPr>
          <a:xfrm>
            <a:off x="622562" y="8220012"/>
            <a:ext cx="606949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สำนักงานปลัด</a:t>
            </a:r>
            <a:endParaRPr lang="en-US" sz="4400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endParaRPr>
          </a:p>
        </p:txBody>
      </p:sp>
      <p:sp>
        <p:nvSpPr>
          <p:cNvPr id="12" name="Parallelogram 44">
            <a:extLst>
              <a:ext uri="{FF2B5EF4-FFF2-40B4-BE49-F238E27FC236}">
                <a16:creationId xmlns:a16="http://schemas.microsoft.com/office/drawing/2014/main" id="{76C54405-DFD8-4FDB-B337-DCDB12B8FC2F}"/>
              </a:ext>
            </a:extLst>
          </p:cNvPr>
          <p:cNvSpPr/>
          <p:nvPr/>
        </p:nvSpPr>
        <p:spPr>
          <a:xfrm>
            <a:off x="400603" y="2310678"/>
            <a:ext cx="7262292" cy="2663065"/>
          </a:xfrm>
          <a:prstGeom prst="parallelogram">
            <a:avLst>
              <a:gd name="adj" fmla="val 48412"/>
            </a:avLst>
          </a:prstGeom>
          <a:noFill/>
          <a:ln w="57150">
            <a:solidFill>
              <a:srgbClr val="1F2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5" name="Group 6471">
            <a:extLst>
              <a:ext uri="{FF2B5EF4-FFF2-40B4-BE49-F238E27FC236}">
                <a16:creationId xmlns:a16="http://schemas.microsoft.com/office/drawing/2014/main" id="{67A7EBDD-7E09-4CB8-A572-42C59479464A}"/>
              </a:ext>
            </a:extLst>
          </p:cNvPr>
          <p:cNvGrpSpPr/>
          <p:nvPr/>
        </p:nvGrpSpPr>
        <p:grpSpPr>
          <a:xfrm>
            <a:off x="2387657" y="5692894"/>
            <a:ext cx="1742726" cy="1587809"/>
            <a:chOff x="317094" y="1971885"/>
            <a:chExt cx="1742726" cy="1587809"/>
          </a:xfrm>
          <a:solidFill>
            <a:schemeClr val="bg1">
              <a:alpha val="15000"/>
            </a:schemeClr>
          </a:solidFill>
        </p:grpSpPr>
        <p:grpSp>
          <p:nvGrpSpPr>
            <p:cNvPr id="1006" name="Group 6460">
              <a:extLst>
                <a:ext uri="{FF2B5EF4-FFF2-40B4-BE49-F238E27FC236}">
                  <a16:creationId xmlns:a16="http://schemas.microsoft.com/office/drawing/2014/main" id="{C4C155F6-6F35-4FFB-957E-3CDDAE517013}"/>
                </a:ext>
              </a:extLst>
            </p:cNvPr>
            <p:cNvGrpSpPr/>
            <p:nvPr/>
          </p:nvGrpSpPr>
          <p:grpSpPr>
            <a:xfrm>
              <a:off x="317094" y="1971885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15" name="Hexagon 6455">
                <a:extLst>
                  <a:ext uri="{FF2B5EF4-FFF2-40B4-BE49-F238E27FC236}">
                    <a16:creationId xmlns:a16="http://schemas.microsoft.com/office/drawing/2014/main" id="{632DCF37-0C95-4280-82E2-E61F84593E4E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6" name="Hexagon 6457">
                <a:extLst>
                  <a:ext uri="{FF2B5EF4-FFF2-40B4-BE49-F238E27FC236}">
                    <a16:creationId xmlns:a16="http://schemas.microsoft.com/office/drawing/2014/main" id="{FAE9E156-36FE-4FE6-921D-ABD0F4F98F33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7" name="Hexagon 6459">
                <a:extLst>
                  <a:ext uri="{FF2B5EF4-FFF2-40B4-BE49-F238E27FC236}">
                    <a16:creationId xmlns:a16="http://schemas.microsoft.com/office/drawing/2014/main" id="{25FF9EDE-CD30-42F9-AC7B-022D3EED066B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07" name="Group 6465">
              <a:extLst>
                <a:ext uri="{FF2B5EF4-FFF2-40B4-BE49-F238E27FC236}">
                  <a16:creationId xmlns:a16="http://schemas.microsoft.com/office/drawing/2014/main" id="{2B0CE147-C995-49E4-919C-62660E01424A}"/>
                </a:ext>
              </a:extLst>
            </p:cNvPr>
            <p:cNvGrpSpPr/>
            <p:nvPr/>
          </p:nvGrpSpPr>
          <p:grpSpPr>
            <a:xfrm>
              <a:off x="720937" y="2673752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12" name="Hexagon 6462">
                <a:extLst>
                  <a:ext uri="{FF2B5EF4-FFF2-40B4-BE49-F238E27FC236}">
                    <a16:creationId xmlns:a16="http://schemas.microsoft.com/office/drawing/2014/main" id="{05F49A1F-1AEB-4B3F-84B6-BEF8502D308E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3" name="Hexagon 6463">
                <a:extLst>
                  <a:ext uri="{FF2B5EF4-FFF2-40B4-BE49-F238E27FC236}">
                    <a16:creationId xmlns:a16="http://schemas.microsoft.com/office/drawing/2014/main" id="{7A7CA725-E35C-4742-8758-DF0E4B797DA8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4" name="Hexagon 6464">
                <a:extLst>
                  <a:ext uri="{FF2B5EF4-FFF2-40B4-BE49-F238E27FC236}">
                    <a16:creationId xmlns:a16="http://schemas.microsoft.com/office/drawing/2014/main" id="{87160961-074F-439F-9443-BC7B73776C74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08" name="Group 6470">
              <a:extLst>
                <a:ext uri="{FF2B5EF4-FFF2-40B4-BE49-F238E27FC236}">
                  <a16:creationId xmlns:a16="http://schemas.microsoft.com/office/drawing/2014/main" id="{6D5257FF-1C9D-4543-9278-BDE51F1878BE}"/>
                </a:ext>
              </a:extLst>
            </p:cNvPr>
            <p:cNvGrpSpPr/>
            <p:nvPr/>
          </p:nvGrpSpPr>
          <p:grpSpPr>
            <a:xfrm>
              <a:off x="1146460" y="1998286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09" name="Hexagon 6467">
                <a:extLst>
                  <a:ext uri="{FF2B5EF4-FFF2-40B4-BE49-F238E27FC236}">
                    <a16:creationId xmlns:a16="http://schemas.microsoft.com/office/drawing/2014/main" id="{21A0B8BE-5B47-42F5-956D-A15421FA3AE0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0" name="Hexagon 6468">
                <a:extLst>
                  <a:ext uri="{FF2B5EF4-FFF2-40B4-BE49-F238E27FC236}">
                    <a16:creationId xmlns:a16="http://schemas.microsoft.com/office/drawing/2014/main" id="{7DE758D5-9A26-4558-81F3-4FE8FE5EB0E2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1" name="Hexagon 6469">
                <a:extLst>
                  <a:ext uri="{FF2B5EF4-FFF2-40B4-BE49-F238E27FC236}">
                    <a16:creationId xmlns:a16="http://schemas.microsoft.com/office/drawing/2014/main" id="{D1F659D9-A078-48D8-8B1B-FDB5D841F56A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46" name="Group 6471">
            <a:extLst>
              <a:ext uri="{FF2B5EF4-FFF2-40B4-BE49-F238E27FC236}">
                <a16:creationId xmlns:a16="http://schemas.microsoft.com/office/drawing/2014/main" id="{DFE86C62-4091-4CAE-9D6A-C03661420C78}"/>
              </a:ext>
            </a:extLst>
          </p:cNvPr>
          <p:cNvGrpSpPr/>
          <p:nvPr/>
        </p:nvGrpSpPr>
        <p:grpSpPr>
          <a:xfrm>
            <a:off x="2701714" y="4381038"/>
            <a:ext cx="1911185" cy="1904104"/>
            <a:chOff x="317094" y="1971885"/>
            <a:chExt cx="1742726" cy="1587809"/>
          </a:xfrm>
          <a:solidFill>
            <a:srgbClr val="FF0000">
              <a:alpha val="13000"/>
            </a:srgbClr>
          </a:solidFill>
        </p:grpSpPr>
        <p:grpSp>
          <p:nvGrpSpPr>
            <p:cNvPr id="1047" name="Group 6460">
              <a:extLst>
                <a:ext uri="{FF2B5EF4-FFF2-40B4-BE49-F238E27FC236}">
                  <a16:creationId xmlns:a16="http://schemas.microsoft.com/office/drawing/2014/main" id="{87B1D80E-6CD3-4964-A9DA-52FB2DAAD5CA}"/>
                </a:ext>
              </a:extLst>
            </p:cNvPr>
            <p:cNvGrpSpPr/>
            <p:nvPr/>
          </p:nvGrpSpPr>
          <p:grpSpPr>
            <a:xfrm>
              <a:off x="317094" y="1971885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56" name="Hexagon 6455">
                <a:extLst>
                  <a:ext uri="{FF2B5EF4-FFF2-40B4-BE49-F238E27FC236}">
                    <a16:creationId xmlns:a16="http://schemas.microsoft.com/office/drawing/2014/main" id="{51D36829-3B2C-40AA-9477-132DF0F5C5AE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57" name="Hexagon 6457">
                <a:extLst>
                  <a:ext uri="{FF2B5EF4-FFF2-40B4-BE49-F238E27FC236}">
                    <a16:creationId xmlns:a16="http://schemas.microsoft.com/office/drawing/2014/main" id="{FC7AB815-2D26-4DDD-90A5-6EB91B8CB347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58" name="Hexagon 6459">
                <a:extLst>
                  <a:ext uri="{FF2B5EF4-FFF2-40B4-BE49-F238E27FC236}">
                    <a16:creationId xmlns:a16="http://schemas.microsoft.com/office/drawing/2014/main" id="{B2843047-3D60-4AE5-B44E-577BD4D93CB1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1048" name="Group 6465">
              <a:extLst>
                <a:ext uri="{FF2B5EF4-FFF2-40B4-BE49-F238E27FC236}">
                  <a16:creationId xmlns:a16="http://schemas.microsoft.com/office/drawing/2014/main" id="{206BFC78-1D5F-4693-B8C1-D0AD970D9004}"/>
                </a:ext>
              </a:extLst>
            </p:cNvPr>
            <p:cNvGrpSpPr/>
            <p:nvPr/>
          </p:nvGrpSpPr>
          <p:grpSpPr>
            <a:xfrm>
              <a:off x="720937" y="2673752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53" name="Hexagon 6462">
                <a:extLst>
                  <a:ext uri="{FF2B5EF4-FFF2-40B4-BE49-F238E27FC236}">
                    <a16:creationId xmlns:a16="http://schemas.microsoft.com/office/drawing/2014/main" id="{8260C637-9E48-4444-9204-9061F02D9B64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54" name="Hexagon 6463">
                <a:extLst>
                  <a:ext uri="{FF2B5EF4-FFF2-40B4-BE49-F238E27FC236}">
                    <a16:creationId xmlns:a16="http://schemas.microsoft.com/office/drawing/2014/main" id="{196AB386-D98E-4FF0-B591-AFED3AA82C23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55" name="Hexagon 6464">
                <a:extLst>
                  <a:ext uri="{FF2B5EF4-FFF2-40B4-BE49-F238E27FC236}">
                    <a16:creationId xmlns:a16="http://schemas.microsoft.com/office/drawing/2014/main" id="{8628C187-C353-4C9C-AF68-ACF99DC758AC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1049" name="Group 6470">
              <a:extLst>
                <a:ext uri="{FF2B5EF4-FFF2-40B4-BE49-F238E27FC236}">
                  <a16:creationId xmlns:a16="http://schemas.microsoft.com/office/drawing/2014/main" id="{02FDC633-8BDD-4C11-81FC-E228385E955B}"/>
                </a:ext>
              </a:extLst>
            </p:cNvPr>
            <p:cNvGrpSpPr/>
            <p:nvPr/>
          </p:nvGrpSpPr>
          <p:grpSpPr>
            <a:xfrm>
              <a:off x="1146460" y="1998286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50" name="Hexagon 6467">
                <a:extLst>
                  <a:ext uri="{FF2B5EF4-FFF2-40B4-BE49-F238E27FC236}">
                    <a16:creationId xmlns:a16="http://schemas.microsoft.com/office/drawing/2014/main" id="{8D8C09F6-1AA3-4BB6-9618-1C92534B4381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51" name="Hexagon 6468">
                <a:extLst>
                  <a:ext uri="{FF2B5EF4-FFF2-40B4-BE49-F238E27FC236}">
                    <a16:creationId xmlns:a16="http://schemas.microsoft.com/office/drawing/2014/main" id="{FCBD9192-9F50-4383-9348-1D7A1B657A38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52" name="Hexagon 6469">
                <a:extLst>
                  <a:ext uri="{FF2B5EF4-FFF2-40B4-BE49-F238E27FC236}">
                    <a16:creationId xmlns:a16="http://schemas.microsoft.com/office/drawing/2014/main" id="{6AD86B23-FFF8-44FA-A8D5-52A5BFFAEDEF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highlight>
                    <a:srgbClr val="FFFF00"/>
                  </a:highlight>
                </a:endParaRPr>
              </a:p>
            </p:txBody>
          </p:sp>
        </p:grpSp>
      </p:grpSp>
      <p:grpSp>
        <p:nvGrpSpPr>
          <p:cNvPr id="1073" name="Group 6471">
            <a:extLst>
              <a:ext uri="{FF2B5EF4-FFF2-40B4-BE49-F238E27FC236}">
                <a16:creationId xmlns:a16="http://schemas.microsoft.com/office/drawing/2014/main" id="{ED0BD547-CC30-4038-AFED-21AA1CD77614}"/>
              </a:ext>
            </a:extLst>
          </p:cNvPr>
          <p:cNvGrpSpPr/>
          <p:nvPr/>
        </p:nvGrpSpPr>
        <p:grpSpPr>
          <a:xfrm>
            <a:off x="1271426" y="5208440"/>
            <a:ext cx="1911185" cy="1904104"/>
            <a:chOff x="317094" y="1971885"/>
            <a:chExt cx="1742726" cy="1587809"/>
          </a:xfrm>
          <a:solidFill>
            <a:srgbClr val="FF0000">
              <a:alpha val="13000"/>
            </a:srgbClr>
          </a:solidFill>
        </p:grpSpPr>
        <p:grpSp>
          <p:nvGrpSpPr>
            <p:cNvPr id="1074" name="Group 6460">
              <a:extLst>
                <a:ext uri="{FF2B5EF4-FFF2-40B4-BE49-F238E27FC236}">
                  <a16:creationId xmlns:a16="http://schemas.microsoft.com/office/drawing/2014/main" id="{CFF3F9BF-E111-48A0-8872-F6670ABC8260}"/>
                </a:ext>
              </a:extLst>
            </p:cNvPr>
            <p:cNvGrpSpPr/>
            <p:nvPr/>
          </p:nvGrpSpPr>
          <p:grpSpPr>
            <a:xfrm>
              <a:off x="317094" y="1971885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83" name="Hexagon 6455">
                <a:extLst>
                  <a:ext uri="{FF2B5EF4-FFF2-40B4-BE49-F238E27FC236}">
                    <a16:creationId xmlns:a16="http://schemas.microsoft.com/office/drawing/2014/main" id="{4201C294-2B9A-4ED3-A3CF-2BB98EF89373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84" name="Hexagon 6457">
                <a:extLst>
                  <a:ext uri="{FF2B5EF4-FFF2-40B4-BE49-F238E27FC236}">
                    <a16:creationId xmlns:a16="http://schemas.microsoft.com/office/drawing/2014/main" id="{0B5EEC07-100F-4201-8A68-AA677D13273C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85" name="Hexagon 6459">
                <a:extLst>
                  <a:ext uri="{FF2B5EF4-FFF2-40B4-BE49-F238E27FC236}">
                    <a16:creationId xmlns:a16="http://schemas.microsoft.com/office/drawing/2014/main" id="{222E2EBF-9193-4934-B1B8-70D580867D0F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1075" name="Group 6465">
              <a:extLst>
                <a:ext uri="{FF2B5EF4-FFF2-40B4-BE49-F238E27FC236}">
                  <a16:creationId xmlns:a16="http://schemas.microsoft.com/office/drawing/2014/main" id="{D959408B-479C-4F96-9C19-BD0E4C702367}"/>
                </a:ext>
              </a:extLst>
            </p:cNvPr>
            <p:cNvGrpSpPr/>
            <p:nvPr/>
          </p:nvGrpSpPr>
          <p:grpSpPr>
            <a:xfrm>
              <a:off x="720937" y="2673752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80" name="Hexagon 6462">
                <a:extLst>
                  <a:ext uri="{FF2B5EF4-FFF2-40B4-BE49-F238E27FC236}">
                    <a16:creationId xmlns:a16="http://schemas.microsoft.com/office/drawing/2014/main" id="{A75173AA-A3AA-4105-8015-D2D879F9614F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81" name="Hexagon 6463">
                <a:extLst>
                  <a:ext uri="{FF2B5EF4-FFF2-40B4-BE49-F238E27FC236}">
                    <a16:creationId xmlns:a16="http://schemas.microsoft.com/office/drawing/2014/main" id="{EFBCDFA1-9ACD-449D-8CC4-09BCB495F53E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82" name="Hexagon 6464">
                <a:extLst>
                  <a:ext uri="{FF2B5EF4-FFF2-40B4-BE49-F238E27FC236}">
                    <a16:creationId xmlns:a16="http://schemas.microsoft.com/office/drawing/2014/main" id="{203C059B-7CCF-4156-A0EB-EDE6AF71D108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1076" name="Group 6470">
              <a:extLst>
                <a:ext uri="{FF2B5EF4-FFF2-40B4-BE49-F238E27FC236}">
                  <a16:creationId xmlns:a16="http://schemas.microsoft.com/office/drawing/2014/main" id="{BC080FEF-A6B2-493F-9AEA-6678F31BBD0D}"/>
                </a:ext>
              </a:extLst>
            </p:cNvPr>
            <p:cNvGrpSpPr/>
            <p:nvPr/>
          </p:nvGrpSpPr>
          <p:grpSpPr>
            <a:xfrm>
              <a:off x="1146460" y="1998286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77" name="Hexagon 6467">
                <a:extLst>
                  <a:ext uri="{FF2B5EF4-FFF2-40B4-BE49-F238E27FC236}">
                    <a16:creationId xmlns:a16="http://schemas.microsoft.com/office/drawing/2014/main" id="{3DDCC9F1-9501-464A-B5B0-D4FFE62D7C0A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78" name="Hexagon 6468">
                <a:extLst>
                  <a:ext uri="{FF2B5EF4-FFF2-40B4-BE49-F238E27FC236}">
                    <a16:creationId xmlns:a16="http://schemas.microsoft.com/office/drawing/2014/main" id="{0EE2DBA4-906C-41B1-B563-ACCCBE5B58C1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79" name="Hexagon 6469">
                <a:extLst>
                  <a:ext uri="{FF2B5EF4-FFF2-40B4-BE49-F238E27FC236}">
                    <a16:creationId xmlns:a16="http://schemas.microsoft.com/office/drawing/2014/main" id="{020EB1D8-9B71-4475-91B0-9B7D0ED03606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highlight>
                    <a:srgbClr val="FFFF00"/>
                  </a:highlight>
                </a:endParaRPr>
              </a:p>
            </p:txBody>
          </p:sp>
        </p:grpSp>
      </p:grpSp>
      <p:grpSp>
        <p:nvGrpSpPr>
          <p:cNvPr id="1086" name="Group 6471">
            <a:extLst>
              <a:ext uri="{FF2B5EF4-FFF2-40B4-BE49-F238E27FC236}">
                <a16:creationId xmlns:a16="http://schemas.microsoft.com/office/drawing/2014/main" id="{09D05490-58C7-43AB-812A-41D882E819E2}"/>
              </a:ext>
            </a:extLst>
          </p:cNvPr>
          <p:cNvGrpSpPr/>
          <p:nvPr/>
        </p:nvGrpSpPr>
        <p:grpSpPr>
          <a:xfrm>
            <a:off x="1286844" y="3519479"/>
            <a:ext cx="1911185" cy="1904104"/>
            <a:chOff x="317094" y="1971885"/>
            <a:chExt cx="1742726" cy="1587809"/>
          </a:xfrm>
          <a:solidFill>
            <a:srgbClr val="FF0000">
              <a:alpha val="13000"/>
            </a:srgbClr>
          </a:solidFill>
        </p:grpSpPr>
        <p:grpSp>
          <p:nvGrpSpPr>
            <p:cNvPr id="1087" name="Group 6460">
              <a:extLst>
                <a:ext uri="{FF2B5EF4-FFF2-40B4-BE49-F238E27FC236}">
                  <a16:creationId xmlns:a16="http://schemas.microsoft.com/office/drawing/2014/main" id="{6210B06C-DCC6-4395-9D53-07137EDB3448}"/>
                </a:ext>
              </a:extLst>
            </p:cNvPr>
            <p:cNvGrpSpPr/>
            <p:nvPr/>
          </p:nvGrpSpPr>
          <p:grpSpPr>
            <a:xfrm>
              <a:off x="317094" y="1971885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96" name="Hexagon 6455">
                <a:extLst>
                  <a:ext uri="{FF2B5EF4-FFF2-40B4-BE49-F238E27FC236}">
                    <a16:creationId xmlns:a16="http://schemas.microsoft.com/office/drawing/2014/main" id="{5C213B08-4F8E-4509-B801-574D1D323120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97" name="Hexagon 6457">
                <a:extLst>
                  <a:ext uri="{FF2B5EF4-FFF2-40B4-BE49-F238E27FC236}">
                    <a16:creationId xmlns:a16="http://schemas.microsoft.com/office/drawing/2014/main" id="{1EB709DB-B72A-4345-9ABC-8AD0CE32A326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98" name="Hexagon 6459">
                <a:extLst>
                  <a:ext uri="{FF2B5EF4-FFF2-40B4-BE49-F238E27FC236}">
                    <a16:creationId xmlns:a16="http://schemas.microsoft.com/office/drawing/2014/main" id="{2A6FD761-36AF-4619-9223-2CD3BF2EDFD3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1088" name="Group 6465">
              <a:extLst>
                <a:ext uri="{FF2B5EF4-FFF2-40B4-BE49-F238E27FC236}">
                  <a16:creationId xmlns:a16="http://schemas.microsoft.com/office/drawing/2014/main" id="{0AEEFB32-8C2D-4A67-89C2-B422DA6501F6}"/>
                </a:ext>
              </a:extLst>
            </p:cNvPr>
            <p:cNvGrpSpPr/>
            <p:nvPr/>
          </p:nvGrpSpPr>
          <p:grpSpPr>
            <a:xfrm>
              <a:off x="720937" y="2673752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93" name="Hexagon 6462">
                <a:extLst>
                  <a:ext uri="{FF2B5EF4-FFF2-40B4-BE49-F238E27FC236}">
                    <a16:creationId xmlns:a16="http://schemas.microsoft.com/office/drawing/2014/main" id="{9FA78218-A414-455F-860E-093190036647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94" name="Hexagon 6463">
                <a:extLst>
                  <a:ext uri="{FF2B5EF4-FFF2-40B4-BE49-F238E27FC236}">
                    <a16:creationId xmlns:a16="http://schemas.microsoft.com/office/drawing/2014/main" id="{C248024B-316C-4D86-849F-1235BB699230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95" name="Hexagon 6464">
                <a:extLst>
                  <a:ext uri="{FF2B5EF4-FFF2-40B4-BE49-F238E27FC236}">
                    <a16:creationId xmlns:a16="http://schemas.microsoft.com/office/drawing/2014/main" id="{EE7E7DCB-E2AB-4F75-981D-310696C89A52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1089" name="Group 6470">
              <a:extLst>
                <a:ext uri="{FF2B5EF4-FFF2-40B4-BE49-F238E27FC236}">
                  <a16:creationId xmlns:a16="http://schemas.microsoft.com/office/drawing/2014/main" id="{61D5F93B-F828-4FE9-95BB-223DB17C2556}"/>
                </a:ext>
              </a:extLst>
            </p:cNvPr>
            <p:cNvGrpSpPr/>
            <p:nvPr/>
          </p:nvGrpSpPr>
          <p:grpSpPr>
            <a:xfrm>
              <a:off x="1146460" y="1998286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90" name="Hexagon 6467">
                <a:extLst>
                  <a:ext uri="{FF2B5EF4-FFF2-40B4-BE49-F238E27FC236}">
                    <a16:creationId xmlns:a16="http://schemas.microsoft.com/office/drawing/2014/main" id="{8136E616-9B55-42A2-A80D-F779DA9B54CE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91" name="Hexagon 6468">
                <a:extLst>
                  <a:ext uri="{FF2B5EF4-FFF2-40B4-BE49-F238E27FC236}">
                    <a16:creationId xmlns:a16="http://schemas.microsoft.com/office/drawing/2014/main" id="{13A1C159-F9D0-49A3-B50C-BA10E95711D8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92" name="Hexagon 6469">
                <a:extLst>
                  <a:ext uri="{FF2B5EF4-FFF2-40B4-BE49-F238E27FC236}">
                    <a16:creationId xmlns:a16="http://schemas.microsoft.com/office/drawing/2014/main" id="{E90CF7B3-7EF6-4E15-9788-FFF5AF881DC2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highlight>
                    <a:srgbClr val="FFFF00"/>
                  </a:highlight>
                </a:endParaRPr>
              </a:p>
            </p:txBody>
          </p:sp>
        </p:grpSp>
      </p:grpSp>
      <p:grpSp>
        <p:nvGrpSpPr>
          <p:cNvPr id="1099" name="Group 6471">
            <a:extLst>
              <a:ext uri="{FF2B5EF4-FFF2-40B4-BE49-F238E27FC236}">
                <a16:creationId xmlns:a16="http://schemas.microsoft.com/office/drawing/2014/main" id="{18656AA8-F74C-4732-B18C-903B4F1A56AE}"/>
              </a:ext>
            </a:extLst>
          </p:cNvPr>
          <p:cNvGrpSpPr/>
          <p:nvPr/>
        </p:nvGrpSpPr>
        <p:grpSpPr>
          <a:xfrm>
            <a:off x="4698612" y="2919717"/>
            <a:ext cx="1911185" cy="1904104"/>
            <a:chOff x="317094" y="1971885"/>
            <a:chExt cx="1742726" cy="1587809"/>
          </a:xfrm>
          <a:solidFill>
            <a:srgbClr val="FF0000">
              <a:alpha val="13000"/>
            </a:srgbClr>
          </a:solidFill>
        </p:grpSpPr>
        <p:grpSp>
          <p:nvGrpSpPr>
            <p:cNvPr id="1100" name="Group 6460">
              <a:extLst>
                <a:ext uri="{FF2B5EF4-FFF2-40B4-BE49-F238E27FC236}">
                  <a16:creationId xmlns:a16="http://schemas.microsoft.com/office/drawing/2014/main" id="{C1176097-CDEC-4452-B74C-E3C411C2541E}"/>
                </a:ext>
              </a:extLst>
            </p:cNvPr>
            <p:cNvGrpSpPr/>
            <p:nvPr/>
          </p:nvGrpSpPr>
          <p:grpSpPr>
            <a:xfrm>
              <a:off x="317094" y="1971885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109" name="Hexagon 6455">
                <a:extLst>
                  <a:ext uri="{FF2B5EF4-FFF2-40B4-BE49-F238E27FC236}">
                    <a16:creationId xmlns:a16="http://schemas.microsoft.com/office/drawing/2014/main" id="{CE588F87-633C-4DBA-ADF1-F93C196B7766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110" name="Hexagon 6457">
                <a:extLst>
                  <a:ext uri="{FF2B5EF4-FFF2-40B4-BE49-F238E27FC236}">
                    <a16:creationId xmlns:a16="http://schemas.microsoft.com/office/drawing/2014/main" id="{3917E637-6013-428D-A427-65389CD5C181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111" name="Hexagon 6459">
                <a:extLst>
                  <a:ext uri="{FF2B5EF4-FFF2-40B4-BE49-F238E27FC236}">
                    <a16:creationId xmlns:a16="http://schemas.microsoft.com/office/drawing/2014/main" id="{65E52184-B637-4FD6-96CE-E844867EC42C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1101" name="Group 6465">
              <a:extLst>
                <a:ext uri="{FF2B5EF4-FFF2-40B4-BE49-F238E27FC236}">
                  <a16:creationId xmlns:a16="http://schemas.microsoft.com/office/drawing/2014/main" id="{9346F646-D7E1-4CDE-9771-DB4C4D3DE18A}"/>
                </a:ext>
              </a:extLst>
            </p:cNvPr>
            <p:cNvGrpSpPr/>
            <p:nvPr/>
          </p:nvGrpSpPr>
          <p:grpSpPr>
            <a:xfrm>
              <a:off x="720937" y="2673752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106" name="Hexagon 6462">
                <a:extLst>
                  <a:ext uri="{FF2B5EF4-FFF2-40B4-BE49-F238E27FC236}">
                    <a16:creationId xmlns:a16="http://schemas.microsoft.com/office/drawing/2014/main" id="{AC9784EF-A38E-43A8-93A8-08ED94EC3986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107" name="Hexagon 6463">
                <a:extLst>
                  <a:ext uri="{FF2B5EF4-FFF2-40B4-BE49-F238E27FC236}">
                    <a16:creationId xmlns:a16="http://schemas.microsoft.com/office/drawing/2014/main" id="{A2716DC3-3522-4723-9FF1-A67CF84E046E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108" name="Hexagon 6464">
                <a:extLst>
                  <a:ext uri="{FF2B5EF4-FFF2-40B4-BE49-F238E27FC236}">
                    <a16:creationId xmlns:a16="http://schemas.microsoft.com/office/drawing/2014/main" id="{1F0E07FC-3C9E-464E-B0EF-069AAC50DB8F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1102" name="Group 6470">
              <a:extLst>
                <a:ext uri="{FF2B5EF4-FFF2-40B4-BE49-F238E27FC236}">
                  <a16:creationId xmlns:a16="http://schemas.microsoft.com/office/drawing/2014/main" id="{C50659FF-7BBB-4E30-8F0A-0E3FE50E6953}"/>
                </a:ext>
              </a:extLst>
            </p:cNvPr>
            <p:cNvGrpSpPr/>
            <p:nvPr/>
          </p:nvGrpSpPr>
          <p:grpSpPr>
            <a:xfrm>
              <a:off x="1146460" y="1998286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103" name="Hexagon 6467">
                <a:extLst>
                  <a:ext uri="{FF2B5EF4-FFF2-40B4-BE49-F238E27FC236}">
                    <a16:creationId xmlns:a16="http://schemas.microsoft.com/office/drawing/2014/main" id="{4B46835F-E6A7-40CD-A902-1FFEDCCA666F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104" name="Hexagon 6468">
                <a:extLst>
                  <a:ext uri="{FF2B5EF4-FFF2-40B4-BE49-F238E27FC236}">
                    <a16:creationId xmlns:a16="http://schemas.microsoft.com/office/drawing/2014/main" id="{9CBA9AE0-D0A9-4598-AE4C-D1295CE7039C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105" name="Hexagon 6469">
                <a:extLst>
                  <a:ext uri="{FF2B5EF4-FFF2-40B4-BE49-F238E27FC236}">
                    <a16:creationId xmlns:a16="http://schemas.microsoft.com/office/drawing/2014/main" id="{A6821662-7CA1-49A3-911B-72941A7253C6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highlight>
                    <a:srgbClr val="FFFF00"/>
                  </a:highlight>
                </a:endParaRPr>
              </a:p>
            </p:txBody>
          </p:sp>
        </p:grpSp>
      </p:grp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70416285-C5E5-4B3D-949B-BE0D8E1EF215}"/>
              </a:ext>
            </a:extLst>
          </p:cNvPr>
          <p:cNvSpPr txBox="1"/>
          <p:nvPr/>
        </p:nvSpPr>
        <p:spPr>
          <a:xfrm>
            <a:off x="622562" y="5445023"/>
            <a:ext cx="5387116" cy="769441"/>
          </a:xfrm>
          <a:prstGeom prst="rect">
            <a:avLst/>
          </a:prstGeom>
          <a:noFill/>
          <a:ln w="69850">
            <a:noFill/>
            <a:bevel/>
          </a:ln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solidFill>
                  <a:srgbClr val="FF0000"/>
                </a:solidFill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ประจำปีงบประมาณ พ.ศ. </a:t>
            </a:r>
            <a:r>
              <a:rPr lang="en-US" sz="4400" b="1" dirty="0">
                <a:solidFill>
                  <a:srgbClr val="FF0000"/>
                </a:solidFill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2563</a:t>
            </a:r>
            <a:endParaRPr lang="en-US" sz="4400" dirty="0">
              <a:solidFill>
                <a:srgbClr val="FF0000"/>
              </a:solidFill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67132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 descr="รูปภาพประกอบด้วย ผนัง, สีเขียว, เรียงต่อกั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678B8BE8-F559-4A25-8CDA-23D021A05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110"/>
            <a:ext cx="6878913" cy="12964126"/>
          </a:xfrm>
          <a:prstGeom prst="rect">
            <a:avLst/>
          </a:prstGeom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713173D3-7B37-4187-8BA5-1267395388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35" y="4590306"/>
            <a:ext cx="6417276" cy="3801753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5F2367B3-6937-4524-B116-3E7FC36792E6}"/>
              </a:ext>
            </a:extLst>
          </p:cNvPr>
          <p:cNvSpPr txBox="1"/>
          <p:nvPr/>
        </p:nvSpPr>
        <p:spPr>
          <a:xfrm>
            <a:off x="340935" y="200250"/>
            <a:ext cx="6244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effectLst/>
                <a:ea typeface="Cordia New" panose="020B0304020202020204" pitchFamily="34" charset="-34"/>
                <a:cs typeface="TH Niramit AS" panose="02000506000000020004" pitchFamily="2" charset="-34"/>
              </a:rPr>
              <a:t>รายงานการติดตามประเมินผลการควบคุมภายใน</a:t>
            </a:r>
            <a:endParaRPr lang="th-TH" sz="3200" dirty="0"/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451A4000-03FD-40C1-AC60-BF774347710E}"/>
              </a:ext>
            </a:extLst>
          </p:cNvPr>
          <p:cNvSpPr txBox="1"/>
          <p:nvPr/>
        </p:nvSpPr>
        <p:spPr>
          <a:xfrm>
            <a:off x="468622" y="734764"/>
            <a:ext cx="66856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(สำหรับงวดตั้งแต่วันที่ </a:t>
            </a:r>
            <a:r>
              <a:rPr lang="en-SG" sz="20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1</a:t>
            </a:r>
            <a:r>
              <a:rPr lang="th-TH" sz="20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ตุลาคม พ.ศ. </a:t>
            </a:r>
            <a:r>
              <a:rPr lang="en-US" sz="20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256</a:t>
            </a:r>
            <a:r>
              <a:rPr lang="en-US" sz="2000" b="1" dirty="0">
                <a:solidFill>
                  <a:srgbClr val="FF0000"/>
                </a:solidFill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3</a:t>
            </a:r>
            <a:r>
              <a:rPr lang="th-TH" sz="20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  ถึงวันที่ </a:t>
            </a:r>
            <a:r>
              <a:rPr lang="en-US" sz="20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30</a:t>
            </a:r>
            <a:r>
              <a:rPr lang="th-TH" sz="20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 กันยายน พ.ศ.</a:t>
            </a:r>
            <a:r>
              <a:rPr lang="en-US" sz="20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256</a:t>
            </a:r>
            <a:r>
              <a:rPr lang="en-US" sz="2000" b="1" dirty="0">
                <a:solidFill>
                  <a:srgbClr val="FF0000"/>
                </a:solidFill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4</a:t>
            </a:r>
            <a:r>
              <a:rPr lang="th-TH" sz="20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)</a:t>
            </a:r>
            <a:endParaRPr lang="th-TH" sz="2000" b="1" dirty="0">
              <a:solidFill>
                <a:srgbClr val="FF0000"/>
              </a:solidFill>
            </a:endParaRPr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id="{C1C40442-8842-4173-9AB5-EC592535EB0A}"/>
              </a:ext>
            </a:extLst>
          </p:cNvPr>
          <p:cNvSpPr txBox="1"/>
          <p:nvPr/>
        </p:nvSpPr>
        <p:spPr>
          <a:xfrm>
            <a:off x="-433117" y="2601604"/>
            <a:ext cx="77242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ตามหลักเกณฑ์กระทรวงการคลัง</a:t>
            </a:r>
            <a:endParaRPr lang="en-US" sz="3200" b="1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endParaRPr>
          </a:p>
          <a:p>
            <a:pPr algn="ctr"/>
            <a:r>
              <a:rPr lang="th-TH" sz="3200" b="1" dirty="0"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  ว่าด้วยมาตรฐานและหลักเกณฑ์ปฏิบัติการควบคุม   </a:t>
            </a:r>
          </a:p>
          <a:p>
            <a:pPr algn="ctr"/>
            <a:r>
              <a:rPr lang="th-TH" sz="3200" b="1" dirty="0"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 ภายในสำหรับหน่วยงานของรัฐ พ.ศ.</a:t>
            </a:r>
            <a:r>
              <a:rPr lang="en-US" sz="32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 2561 </a:t>
            </a:r>
            <a:endParaRPr lang="th-TH" sz="3200" b="1" dirty="0"/>
          </a:p>
        </p:txBody>
      </p:sp>
      <p:sp>
        <p:nvSpPr>
          <p:cNvPr id="20" name="กล่องข้อความ 19">
            <a:extLst>
              <a:ext uri="{FF2B5EF4-FFF2-40B4-BE49-F238E27FC236}">
                <a16:creationId xmlns:a16="http://schemas.microsoft.com/office/drawing/2014/main" id="{4F82A728-75CE-4D1D-ACBC-A80B3565EAC6}"/>
              </a:ext>
            </a:extLst>
          </p:cNvPr>
          <p:cNvSpPr txBox="1"/>
          <p:nvPr/>
        </p:nvSpPr>
        <p:spPr>
          <a:xfrm>
            <a:off x="400603" y="9085510"/>
            <a:ext cx="66002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latin typeface="TH Niramit AS" pitchFamily="2" charset="-34"/>
                <a:cs typeface="TH Niramit AS" pitchFamily="2" charset="-34"/>
              </a:rPr>
              <a:t>          องค์การบริหารส่วนตำบลโคกมั่งงอย </a:t>
            </a:r>
            <a:br>
              <a:rPr lang="th-TH" sz="2400" b="1" dirty="0">
                <a:latin typeface="TH Niramit AS" pitchFamily="2" charset="-34"/>
                <a:cs typeface="TH Niramit AS" pitchFamily="2" charset="-34"/>
              </a:rPr>
            </a:br>
            <a:r>
              <a:rPr lang="en-US" sz="2400" b="1" dirty="0">
                <a:latin typeface="TH Niramit AS" pitchFamily="2" charset="-34"/>
                <a:cs typeface="TH Niramit AS" pitchFamily="2" charset="-34"/>
              </a:rPr>
              <a:t>         </a:t>
            </a:r>
            <a:r>
              <a:rPr lang="en-US" sz="2400" b="1" dirty="0" err="1">
                <a:latin typeface="TH Niramit AS" pitchFamily="2" charset="-34"/>
                <a:cs typeface="TH Niramit AS" pitchFamily="2" charset="-34"/>
              </a:rPr>
              <a:t>Kokmungngoi</a:t>
            </a:r>
            <a:r>
              <a:rPr lang="en-US" sz="2400" b="1" dirty="0">
                <a:latin typeface="TH Niramit AS" pitchFamily="2" charset="-34"/>
                <a:cs typeface="TH Niramit AS" pitchFamily="2" charset="-34"/>
              </a:rPr>
              <a:t> Subdistrict </a:t>
            </a:r>
            <a:r>
              <a:rPr lang="en-US" sz="2400" b="1" dirty="0" err="1">
                <a:latin typeface="TH Niramit AS" pitchFamily="2" charset="-34"/>
                <a:cs typeface="TH Niramit AS" pitchFamily="2" charset="-34"/>
              </a:rPr>
              <a:t>Administratrive</a:t>
            </a:r>
            <a:r>
              <a:rPr lang="en-US" sz="2400" b="1" dirty="0">
                <a:latin typeface="TH Niramit AS" pitchFamily="2" charset="-34"/>
                <a:cs typeface="TH Niramit AS" pitchFamily="2" charset="-34"/>
              </a:rPr>
              <a:t> Organization</a:t>
            </a:r>
            <a:endParaRPr lang="th-TH" sz="2400" dirty="0"/>
          </a:p>
        </p:txBody>
      </p:sp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8927982A-7F4C-454B-A316-75F37E58A2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2" y="8529352"/>
            <a:ext cx="1432670" cy="1432670"/>
          </a:xfrm>
          <a:prstGeom prst="rect">
            <a:avLst/>
          </a:prstGeom>
        </p:spPr>
      </p:pic>
      <p:pic>
        <p:nvPicPr>
          <p:cNvPr id="22" name="รูปภาพ 21">
            <a:extLst>
              <a:ext uri="{FF2B5EF4-FFF2-40B4-BE49-F238E27FC236}">
                <a16:creationId xmlns:a16="http://schemas.microsoft.com/office/drawing/2014/main" id="{D9402BD4-BC1D-47FA-B4A9-6CEFE8EAE1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023" y="4868562"/>
            <a:ext cx="3212757" cy="3054561"/>
          </a:xfrm>
          <a:prstGeom prst="rect">
            <a:avLst/>
          </a:prstGeom>
        </p:spPr>
      </p:pic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55128D66-C646-4FE1-8080-F29F8A278A06}"/>
              </a:ext>
            </a:extLst>
          </p:cNvPr>
          <p:cNvSpPr txBox="1"/>
          <p:nvPr/>
        </p:nvSpPr>
        <p:spPr>
          <a:xfrm>
            <a:off x="286392" y="6106461"/>
            <a:ext cx="678057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สำนักปลัด</a:t>
            </a:r>
            <a:endParaRPr lang="en-US" sz="4400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80986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 descr="รูปภาพประกอบด้วย ผนัง, สีเขียว, เรียงต่อกั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678B8BE8-F559-4A25-8CDA-23D021A05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110"/>
            <a:ext cx="6878913" cy="12964126"/>
          </a:xfrm>
          <a:prstGeom prst="rect">
            <a:avLst/>
          </a:prstGeom>
        </p:spPr>
      </p:pic>
      <p:sp>
        <p:nvSpPr>
          <p:cNvPr id="20" name="กล่องข้อความ 19">
            <a:extLst>
              <a:ext uri="{FF2B5EF4-FFF2-40B4-BE49-F238E27FC236}">
                <a16:creationId xmlns:a16="http://schemas.microsoft.com/office/drawing/2014/main" id="{4F82A728-75CE-4D1D-ACBC-A80B3565EAC6}"/>
              </a:ext>
            </a:extLst>
          </p:cNvPr>
          <p:cNvSpPr txBox="1"/>
          <p:nvPr/>
        </p:nvSpPr>
        <p:spPr>
          <a:xfrm>
            <a:off x="642551" y="8364906"/>
            <a:ext cx="63262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dirty="0">
                <a:latin typeface="TH Niramit AS" pitchFamily="2" charset="-34"/>
                <a:cs typeface="TH Niramit AS" pitchFamily="2" charset="-34"/>
              </a:rPr>
              <a:t>          องค์การบริหารส่วนตำบลโคกมั่งงอย </a:t>
            </a:r>
            <a:br>
              <a:rPr lang="th-TH" sz="2400" b="1" dirty="0">
                <a:latin typeface="TH Niramit AS" pitchFamily="2" charset="-34"/>
                <a:cs typeface="TH Niramit AS" pitchFamily="2" charset="-34"/>
              </a:rPr>
            </a:br>
            <a:r>
              <a:rPr lang="en-US" sz="2400" b="1" dirty="0">
                <a:latin typeface="TH Niramit AS" pitchFamily="2" charset="-34"/>
                <a:cs typeface="TH Niramit AS" pitchFamily="2" charset="-34"/>
              </a:rPr>
              <a:t>         </a:t>
            </a:r>
            <a:r>
              <a:rPr lang="en-US" sz="2400" b="1" dirty="0" err="1">
                <a:latin typeface="TH Niramit AS" pitchFamily="2" charset="-34"/>
                <a:cs typeface="TH Niramit AS" pitchFamily="2" charset="-34"/>
              </a:rPr>
              <a:t>Kokmungngoi</a:t>
            </a:r>
            <a:r>
              <a:rPr lang="en-US" sz="2400" b="1" dirty="0">
                <a:latin typeface="TH Niramit AS" pitchFamily="2" charset="-34"/>
                <a:cs typeface="TH Niramit AS" pitchFamily="2" charset="-34"/>
              </a:rPr>
              <a:t> Subdistrict </a:t>
            </a:r>
            <a:r>
              <a:rPr lang="en-US" sz="2400" b="1" dirty="0" err="1">
                <a:latin typeface="TH Niramit AS" pitchFamily="2" charset="-34"/>
                <a:cs typeface="TH Niramit AS" pitchFamily="2" charset="-34"/>
              </a:rPr>
              <a:t>Administratrive</a:t>
            </a:r>
            <a:r>
              <a:rPr lang="en-US" sz="2400" b="1" dirty="0">
                <a:latin typeface="TH Niramit AS" pitchFamily="2" charset="-34"/>
                <a:cs typeface="TH Niramit AS" pitchFamily="2" charset="-34"/>
              </a:rPr>
              <a:t> Organization</a:t>
            </a:r>
            <a:endParaRPr lang="th-TH" sz="2400" dirty="0"/>
          </a:p>
        </p:txBody>
      </p:sp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8927982A-7F4C-454B-A316-75F37E58A2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2" y="7763233"/>
            <a:ext cx="1432670" cy="1432670"/>
          </a:xfrm>
          <a:prstGeom prst="rect">
            <a:avLst/>
          </a:prstGeom>
        </p:spPr>
      </p:pic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BB23EC52-D943-4A71-9CFB-3D341C8B4F27}"/>
              </a:ext>
            </a:extLst>
          </p:cNvPr>
          <p:cNvSpPr txBox="1"/>
          <p:nvPr/>
        </p:nvSpPr>
        <p:spPr>
          <a:xfrm>
            <a:off x="1269947" y="9151245"/>
            <a:ext cx="47975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800" b="1" dirty="0">
                <a:effectLst/>
                <a:latin typeface="AngsanaUPC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โทรศัพท์ </a:t>
            </a:r>
            <a:r>
              <a:rPr lang="en-US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/ </a:t>
            </a:r>
            <a:r>
              <a:rPr lang="th-TH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โทรสาร  ๐</a:t>
            </a:r>
            <a:r>
              <a:rPr lang="en-US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-</a:t>
            </a:r>
            <a:r>
              <a:rPr lang="th-TH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๔๔๘๔</a:t>
            </a:r>
            <a:r>
              <a:rPr lang="en-US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-</a:t>
            </a:r>
            <a:r>
              <a:rPr lang="th-TH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๘๓๙๕</a:t>
            </a:r>
            <a:r>
              <a:rPr lang="en-US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  </a:t>
            </a:r>
            <a:r>
              <a:rPr lang="th-TH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,  ๐</a:t>
            </a:r>
            <a:r>
              <a:rPr lang="en-US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-</a:t>
            </a:r>
            <a:r>
              <a:rPr lang="th-TH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๔๔๘๔</a:t>
            </a:r>
            <a:r>
              <a:rPr lang="en-US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-</a:t>
            </a:r>
            <a:r>
              <a:rPr lang="th-TH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๘๖๙๕</a:t>
            </a:r>
            <a:r>
              <a:rPr lang="en-US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  </a:t>
            </a:r>
            <a:r>
              <a:rPr lang="th-TH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ต่อ  ๑๔ </a:t>
            </a:r>
            <a:endParaRPr lang="en-US" sz="1800" b="1" dirty="0">
              <a:effectLst/>
              <a:latin typeface="AngsanaUPC" panose="02020603050405020304" pitchFamily="18" charset="-34"/>
              <a:ea typeface="Cordia New" panose="020B0304020202020204" pitchFamily="34" charset="-34"/>
              <a:cs typeface="AngsanaUPC" panose="02020603050405020304" pitchFamily="18" charset="-34"/>
            </a:endParaRPr>
          </a:p>
          <a:p>
            <a:r>
              <a:rPr lang="en-US" sz="18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UPC" panose="02020603050405020304" pitchFamily="18" charset="-34"/>
              </a:rPr>
              <a:t>http: //www.kokmungngoi.go.th</a:t>
            </a:r>
            <a:endParaRPr lang="en-US" sz="1800" b="1" dirty="0">
              <a:effectLst/>
              <a:latin typeface="AngsanaUPC" panose="02020603050405020304" pitchFamily="18" charset="-34"/>
              <a:ea typeface="Cordia New" panose="020B0304020202020204" pitchFamily="34" charset="-34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45040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79" name="Graphic 5477">
            <a:extLst>
              <a:ext uri="{FF2B5EF4-FFF2-40B4-BE49-F238E27FC236}">
                <a16:creationId xmlns:a16="http://schemas.microsoft.com/office/drawing/2014/main" id="{9E79FC53-068D-4852-AB33-47A5D8A15505}"/>
              </a:ext>
            </a:extLst>
          </p:cNvPr>
          <p:cNvGrpSpPr/>
          <p:nvPr/>
        </p:nvGrpSpPr>
        <p:grpSpPr>
          <a:xfrm>
            <a:off x="-364841" y="170538"/>
            <a:ext cx="10967990" cy="9735462"/>
            <a:chOff x="0" y="494379"/>
            <a:chExt cx="6857854" cy="6857853"/>
          </a:xfrm>
          <a:solidFill>
            <a:srgbClr val="C00000">
              <a:alpha val="30000"/>
            </a:srgbClr>
          </a:solidFill>
        </p:grpSpPr>
        <p:sp>
          <p:nvSpPr>
            <p:cNvPr id="5480" name="Freeform: Shape 5479">
              <a:extLst>
                <a:ext uri="{FF2B5EF4-FFF2-40B4-BE49-F238E27FC236}">
                  <a16:creationId xmlns:a16="http://schemas.microsoft.com/office/drawing/2014/main" id="{A7667909-30BC-4A2E-B113-818D1AC37444}"/>
                </a:ext>
              </a:extLst>
            </p:cNvPr>
            <p:cNvSpPr/>
            <p:nvPr/>
          </p:nvSpPr>
          <p:spPr>
            <a:xfrm>
              <a:off x="0" y="39290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1" name="Freeform: Shape 5480">
              <a:extLst>
                <a:ext uri="{FF2B5EF4-FFF2-40B4-BE49-F238E27FC236}">
                  <a16:creationId xmlns:a16="http://schemas.microsoft.com/office/drawing/2014/main" id="{F35B0F00-1A73-4F8E-9775-2E707C8A3EE9}"/>
                </a:ext>
              </a:extLst>
            </p:cNvPr>
            <p:cNvSpPr/>
            <p:nvPr/>
          </p:nvSpPr>
          <p:spPr>
            <a:xfrm>
              <a:off x="0" y="41575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2" name="Freeform: Shape 5481">
              <a:extLst>
                <a:ext uri="{FF2B5EF4-FFF2-40B4-BE49-F238E27FC236}">
                  <a16:creationId xmlns:a16="http://schemas.microsoft.com/office/drawing/2014/main" id="{C0DE72ED-C1FE-4D63-ADD7-C9D3FACBE828}"/>
                </a:ext>
              </a:extLst>
            </p:cNvPr>
            <p:cNvSpPr/>
            <p:nvPr/>
          </p:nvSpPr>
          <p:spPr>
            <a:xfrm>
              <a:off x="0" y="48433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3" name="Freeform: Shape 5482">
              <a:extLst>
                <a:ext uri="{FF2B5EF4-FFF2-40B4-BE49-F238E27FC236}">
                  <a16:creationId xmlns:a16="http://schemas.microsoft.com/office/drawing/2014/main" id="{A8423BDE-1EBF-438D-AC77-83C6C0C105F6}"/>
                </a:ext>
              </a:extLst>
            </p:cNvPr>
            <p:cNvSpPr/>
            <p:nvPr/>
          </p:nvSpPr>
          <p:spPr>
            <a:xfrm>
              <a:off x="0" y="59863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4" name="Freeform: Shape 5483">
              <a:extLst>
                <a:ext uri="{FF2B5EF4-FFF2-40B4-BE49-F238E27FC236}">
                  <a16:creationId xmlns:a16="http://schemas.microsoft.com/office/drawing/2014/main" id="{82262AB0-C666-4826-AFB0-A9EFC9604B02}"/>
                </a:ext>
              </a:extLst>
            </p:cNvPr>
            <p:cNvSpPr/>
            <p:nvPr/>
          </p:nvSpPr>
          <p:spPr>
            <a:xfrm>
              <a:off x="0" y="46147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5" name="Freeform: Shape 5484">
              <a:extLst>
                <a:ext uri="{FF2B5EF4-FFF2-40B4-BE49-F238E27FC236}">
                  <a16:creationId xmlns:a16="http://schemas.microsoft.com/office/drawing/2014/main" id="{EC21E0B5-444F-4B03-A348-F29A4B053727}"/>
                </a:ext>
              </a:extLst>
            </p:cNvPr>
            <p:cNvSpPr/>
            <p:nvPr/>
          </p:nvSpPr>
          <p:spPr>
            <a:xfrm>
              <a:off x="0" y="50719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6" name="Freeform: Shape 5485">
              <a:extLst>
                <a:ext uri="{FF2B5EF4-FFF2-40B4-BE49-F238E27FC236}">
                  <a16:creationId xmlns:a16="http://schemas.microsoft.com/office/drawing/2014/main" id="{9F06D0E1-B0E0-4018-98CB-65508B7939B1}"/>
                </a:ext>
              </a:extLst>
            </p:cNvPr>
            <p:cNvSpPr/>
            <p:nvPr/>
          </p:nvSpPr>
          <p:spPr>
            <a:xfrm>
              <a:off x="0" y="53005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7" name="Freeform: Shape 5486">
              <a:extLst>
                <a:ext uri="{FF2B5EF4-FFF2-40B4-BE49-F238E27FC236}">
                  <a16:creationId xmlns:a16="http://schemas.microsoft.com/office/drawing/2014/main" id="{AC92C170-9B6D-420E-A894-30D81F90D0C7}"/>
                </a:ext>
              </a:extLst>
            </p:cNvPr>
            <p:cNvSpPr/>
            <p:nvPr/>
          </p:nvSpPr>
          <p:spPr>
            <a:xfrm>
              <a:off x="0" y="71293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8" name="Freeform: Shape 5487">
              <a:extLst>
                <a:ext uri="{FF2B5EF4-FFF2-40B4-BE49-F238E27FC236}">
                  <a16:creationId xmlns:a16="http://schemas.microsoft.com/office/drawing/2014/main" id="{9B98F678-3691-4FA9-8366-531E217113C5}"/>
                </a:ext>
              </a:extLst>
            </p:cNvPr>
            <p:cNvSpPr/>
            <p:nvPr/>
          </p:nvSpPr>
          <p:spPr>
            <a:xfrm>
              <a:off x="0" y="14144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9" name="Freeform: Shape 5488">
              <a:extLst>
                <a:ext uri="{FF2B5EF4-FFF2-40B4-BE49-F238E27FC236}">
                  <a16:creationId xmlns:a16="http://schemas.microsoft.com/office/drawing/2014/main" id="{9FB7E8F4-E879-4A49-A614-BAF0B513AE3A}"/>
                </a:ext>
              </a:extLst>
            </p:cNvPr>
            <p:cNvSpPr/>
            <p:nvPr/>
          </p:nvSpPr>
          <p:spPr>
            <a:xfrm>
              <a:off x="0" y="34718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0" name="Freeform: Shape 5489">
              <a:extLst>
                <a:ext uri="{FF2B5EF4-FFF2-40B4-BE49-F238E27FC236}">
                  <a16:creationId xmlns:a16="http://schemas.microsoft.com/office/drawing/2014/main" id="{FC0ADC4D-5E56-4C41-B2B4-C6A8E830CC16}"/>
                </a:ext>
              </a:extLst>
            </p:cNvPr>
            <p:cNvSpPr/>
            <p:nvPr/>
          </p:nvSpPr>
          <p:spPr>
            <a:xfrm>
              <a:off x="0" y="11858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1" name="Freeform: Shape 5490">
              <a:extLst>
                <a:ext uri="{FF2B5EF4-FFF2-40B4-BE49-F238E27FC236}">
                  <a16:creationId xmlns:a16="http://schemas.microsoft.com/office/drawing/2014/main" id="{B0097CC5-4A19-456A-A9B6-762363A2F971}"/>
                </a:ext>
              </a:extLst>
            </p:cNvPr>
            <p:cNvSpPr/>
            <p:nvPr/>
          </p:nvSpPr>
          <p:spPr>
            <a:xfrm>
              <a:off x="0" y="43861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2" name="Freeform: Shape 5491">
              <a:extLst>
                <a:ext uri="{FF2B5EF4-FFF2-40B4-BE49-F238E27FC236}">
                  <a16:creationId xmlns:a16="http://schemas.microsoft.com/office/drawing/2014/main" id="{6A62E192-451A-4766-9B4F-1B2C5300B6F1}"/>
                </a:ext>
              </a:extLst>
            </p:cNvPr>
            <p:cNvSpPr/>
            <p:nvPr/>
          </p:nvSpPr>
          <p:spPr>
            <a:xfrm>
              <a:off x="0" y="66721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3" name="Freeform: Shape 5492">
              <a:extLst>
                <a:ext uri="{FF2B5EF4-FFF2-40B4-BE49-F238E27FC236}">
                  <a16:creationId xmlns:a16="http://schemas.microsoft.com/office/drawing/2014/main" id="{15533D54-C805-40FA-A4D3-4DA896E70F19}"/>
                </a:ext>
              </a:extLst>
            </p:cNvPr>
            <p:cNvSpPr/>
            <p:nvPr/>
          </p:nvSpPr>
          <p:spPr>
            <a:xfrm>
              <a:off x="0" y="9572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4" name="Freeform: Shape 5493">
              <a:extLst>
                <a:ext uri="{FF2B5EF4-FFF2-40B4-BE49-F238E27FC236}">
                  <a16:creationId xmlns:a16="http://schemas.microsoft.com/office/drawing/2014/main" id="{7B848463-C0BA-491B-89EC-59506D6A29FC}"/>
                </a:ext>
              </a:extLst>
            </p:cNvPr>
            <p:cNvSpPr/>
            <p:nvPr/>
          </p:nvSpPr>
          <p:spPr>
            <a:xfrm>
              <a:off x="0" y="32432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5" name="Freeform: Shape 5494">
              <a:extLst>
                <a:ext uri="{FF2B5EF4-FFF2-40B4-BE49-F238E27FC236}">
                  <a16:creationId xmlns:a16="http://schemas.microsoft.com/office/drawing/2014/main" id="{C1B6F1EE-E50B-4234-9969-BCFC8ACCB2C3}"/>
                </a:ext>
              </a:extLst>
            </p:cNvPr>
            <p:cNvSpPr/>
            <p:nvPr/>
          </p:nvSpPr>
          <p:spPr>
            <a:xfrm>
              <a:off x="0" y="18716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6" name="Freeform: Shape 5495">
              <a:extLst>
                <a:ext uri="{FF2B5EF4-FFF2-40B4-BE49-F238E27FC236}">
                  <a16:creationId xmlns:a16="http://schemas.microsoft.com/office/drawing/2014/main" id="{E432A308-11C3-4B26-9E22-9D4011C89A99}"/>
                </a:ext>
              </a:extLst>
            </p:cNvPr>
            <p:cNvSpPr/>
            <p:nvPr/>
          </p:nvSpPr>
          <p:spPr>
            <a:xfrm>
              <a:off x="0" y="21002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7" name="Freeform: Shape 5496">
              <a:extLst>
                <a:ext uri="{FF2B5EF4-FFF2-40B4-BE49-F238E27FC236}">
                  <a16:creationId xmlns:a16="http://schemas.microsoft.com/office/drawing/2014/main" id="{70F05208-2949-4CA1-B440-9CB8C8D5FAEA}"/>
                </a:ext>
              </a:extLst>
            </p:cNvPr>
            <p:cNvSpPr/>
            <p:nvPr/>
          </p:nvSpPr>
          <p:spPr>
            <a:xfrm>
              <a:off x="0" y="55291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8" name="Freeform: Shape 5497">
              <a:extLst>
                <a:ext uri="{FF2B5EF4-FFF2-40B4-BE49-F238E27FC236}">
                  <a16:creationId xmlns:a16="http://schemas.microsoft.com/office/drawing/2014/main" id="{1B7B4A82-87CE-4AA0-A2C1-D5E36E63C8DC}"/>
                </a:ext>
              </a:extLst>
            </p:cNvPr>
            <p:cNvSpPr/>
            <p:nvPr/>
          </p:nvSpPr>
          <p:spPr>
            <a:xfrm>
              <a:off x="0" y="64435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9" name="Freeform: Shape 5498">
              <a:extLst>
                <a:ext uri="{FF2B5EF4-FFF2-40B4-BE49-F238E27FC236}">
                  <a16:creationId xmlns:a16="http://schemas.microsoft.com/office/drawing/2014/main" id="{1DA263CC-5B66-40BF-8E16-99575E614BB3}"/>
                </a:ext>
              </a:extLst>
            </p:cNvPr>
            <p:cNvSpPr/>
            <p:nvPr/>
          </p:nvSpPr>
          <p:spPr>
            <a:xfrm>
              <a:off x="0" y="16430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0" name="Freeform: Shape 5499">
              <a:extLst>
                <a:ext uri="{FF2B5EF4-FFF2-40B4-BE49-F238E27FC236}">
                  <a16:creationId xmlns:a16="http://schemas.microsoft.com/office/drawing/2014/main" id="{585C7A0D-82DF-43FF-AF19-55727E7E4FE5}"/>
                </a:ext>
              </a:extLst>
            </p:cNvPr>
            <p:cNvSpPr/>
            <p:nvPr/>
          </p:nvSpPr>
          <p:spPr>
            <a:xfrm>
              <a:off x="0" y="7286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1" name="Freeform: Shape 5500">
              <a:extLst>
                <a:ext uri="{FF2B5EF4-FFF2-40B4-BE49-F238E27FC236}">
                  <a16:creationId xmlns:a16="http://schemas.microsoft.com/office/drawing/2014/main" id="{723CABC9-A90C-4E1D-A00A-D9B3A40FD9D2}"/>
                </a:ext>
              </a:extLst>
            </p:cNvPr>
            <p:cNvSpPr/>
            <p:nvPr/>
          </p:nvSpPr>
          <p:spPr>
            <a:xfrm>
              <a:off x="0" y="30146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2" name="Freeform: Shape 5501">
              <a:extLst>
                <a:ext uri="{FF2B5EF4-FFF2-40B4-BE49-F238E27FC236}">
                  <a16:creationId xmlns:a16="http://schemas.microsoft.com/office/drawing/2014/main" id="{B93E0530-AE3F-4CA6-8029-9C7DC23A05E7}"/>
                </a:ext>
              </a:extLst>
            </p:cNvPr>
            <p:cNvSpPr/>
            <p:nvPr/>
          </p:nvSpPr>
          <p:spPr>
            <a:xfrm>
              <a:off x="0" y="23288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3" name="Freeform: Shape 5502">
              <a:extLst>
                <a:ext uri="{FF2B5EF4-FFF2-40B4-BE49-F238E27FC236}">
                  <a16:creationId xmlns:a16="http://schemas.microsoft.com/office/drawing/2014/main" id="{12247E42-F6F2-4519-846C-CB8779454322}"/>
                </a:ext>
              </a:extLst>
            </p:cNvPr>
            <p:cNvSpPr/>
            <p:nvPr/>
          </p:nvSpPr>
          <p:spPr>
            <a:xfrm>
              <a:off x="0" y="5000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4" name="Freeform: Shape 5503">
              <a:extLst>
                <a:ext uri="{FF2B5EF4-FFF2-40B4-BE49-F238E27FC236}">
                  <a16:creationId xmlns:a16="http://schemas.microsoft.com/office/drawing/2014/main" id="{1154DEFB-46EA-4D16-A0B1-6A4751B1A2FE}"/>
                </a:ext>
              </a:extLst>
            </p:cNvPr>
            <p:cNvSpPr/>
            <p:nvPr/>
          </p:nvSpPr>
          <p:spPr>
            <a:xfrm>
              <a:off x="0" y="25574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5" name="Freeform: Shape 5504">
              <a:extLst>
                <a:ext uri="{FF2B5EF4-FFF2-40B4-BE49-F238E27FC236}">
                  <a16:creationId xmlns:a16="http://schemas.microsoft.com/office/drawing/2014/main" id="{D03F91B7-B229-4732-8407-F9CB26454F21}"/>
                </a:ext>
              </a:extLst>
            </p:cNvPr>
            <p:cNvSpPr/>
            <p:nvPr/>
          </p:nvSpPr>
          <p:spPr>
            <a:xfrm>
              <a:off x="0" y="27860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6" name="Freeform: Shape 5505">
              <a:extLst>
                <a:ext uri="{FF2B5EF4-FFF2-40B4-BE49-F238E27FC236}">
                  <a16:creationId xmlns:a16="http://schemas.microsoft.com/office/drawing/2014/main" id="{3EBAA7CD-9A98-4481-9349-F7AF579C7F4B}"/>
                </a:ext>
              </a:extLst>
            </p:cNvPr>
            <p:cNvSpPr/>
            <p:nvPr/>
          </p:nvSpPr>
          <p:spPr>
            <a:xfrm>
              <a:off x="0" y="37004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7" name="Freeform: Shape 5506">
              <a:extLst>
                <a:ext uri="{FF2B5EF4-FFF2-40B4-BE49-F238E27FC236}">
                  <a16:creationId xmlns:a16="http://schemas.microsoft.com/office/drawing/2014/main" id="{0657D3D0-0FE4-4896-8462-FD558619454D}"/>
                </a:ext>
              </a:extLst>
            </p:cNvPr>
            <p:cNvSpPr/>
            <p:nvPr/>
          </p:nvSpPr>
          <p:spPr>
            <a:xfrm>
              <a:off x="0" y="62149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8" name="Freeform: Shape 5507">
              <a:extLst>
                <a:ext uri="{FF2B5EF4-FFF2-40B4-BE49-F238E27FC236}">
                  <a16:creationId xmlns:a16="http://schemas.microsoft.com/office/drawing/2014/main" id="{FC1C62C2-7204-49EF-9079-A1787063F23B}"/>
                </a:ext>
              </a:extLst>
            </p:cNvPr>
            <p:cNvSpPr/>
            <p:nvPr/>
          </p:nvSpPr>
          <p:spPr>
            <a:xfrm>
              <a:off x="0" y="69007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9" name="Freeform: Shape 5508">
              <a:extLst>
                <a:ext uri="{FF2B5EF4-FFF2-40B4-BE49-F238E27FC236}">
                  <a16:creationId xmlns:a16="http://schemas.microsoft.com/office/drawing/2014/main" id="{8CCBB9DC-76B6-477D-A1A3-BCFBA63BD9E6}"/>
                </a:ext>
              </a:extLst>
            </p:cNvPr>
            <p:cNvSpPr/>
            <p:nvPr/>
          </p:nvSpPr>
          <p:spPr>
            <a:xfrm>
              <a:off x="0" y="57577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0" name="Freeform: Shape 5509">
              <a:extLst>
                <a:ext uri="{FF2B5EF4-FFF2-40B4-BE49-F238E27FC236}">
                  <a16:creationId xmlns:a16="http://schemas.microsoft.com/office/drawing/2014/main" id="{C0E48D4A-5E5C-481C-8372-ECA94E6B0A3C}"/>
                </a:ext>
              </a:extLst>
            </p:cNvPr>
            <p:cNvSpPr/>
            <p:nvPr/>
          </p:nvSpPr>
          <p:spPr>
            <a:xfrm>
              <a:off x="222892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1" name="Freeform: Shape 5510">
              <a:extLst>
                <a:ext uri="{FF2B5EF4-FFF2-40B4-BE49-F238E27FC236}">
                  <a16:creationId xmlns:a16="http://schemas.microsoft.com/office/drawing/2014/main" id="{2A980A18-BF5D-4565-8F89-0FE363676179}"/>
                </a:ext>
              </a:extLst>
            </p:cNvPr>
            <p:cNvSpPr/>
            <p:nvPr/>
          </p:nvSpPr>
          <p:spPr>
            <a:xfrm>
              <a:off x="222892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2" name="Freeform: Shape 5511">
              <a:extLst>
                <a:ext uri="{FF2B5EF4-FFF2-40B4-BE49-F238E27FC236}">
                  <a16:creationId xmlns:a16="http://schemas.microsoft.com/office/drawing/2014/main" id="{A0E7A76D-2604-4FCD-BB5E-C8F327930D08}"/>
                </a:ext>
              </a:extLst>
            </p:cNvPr>
            <p:cNvSpPr/>
            <p:nvPr/>
          </p:nvSpPr>
          <p:spPr>
            <a:xfrm>
              <a:off x="222892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3" name="Freeform: Shape 5512">
              <a:extLst>
                <a:ext uri="{FF2B5EF4-FFF2-40B4-BE49-F238E27FC236}">
                  <a16:creationId xmlns:a16="http://schemas.microsoft.com/office/drawing/2014/main" id="{7D5ECECA-40B0-4F03-A495-1C4BCBF5787E}"/>
                </a:ext>
              </a:extLst>
            </p:cNvPr>
            <p:cNvSpPr/>
            <p:nvPr/>
          </p:nvSpPr>
          <p:spPr>
            <a:xfrm>
              <a:off x="222892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4" name="Freeform: Shape 5513">
              <a:extLst>
                <a:ext uri="{FF2B5EF4-FFF2-40B4-BE49-F238E27FC236}">
                  <a16:creationId xmlns:a16="http://schemas.microsoft.com/office/drawing/2014/main" id="{EDBA1B55-C283-4429-A4BD-CE167CFC8E48}"/>
                </a:ext>
              </a:extLst>
            </p:cNvPr>
            <p:cNvSpPr/>
            <p:nvPr/>
          </p:nvSpPr>
          <p:spPr>
            <a:xfrm>
              <a:off x="222892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5" name="Freeform: Shape 5514">
              <a:extLst>
                <a:ext uri="{FF2B5EF4-FFF2-40B4-BE49-F238E27FC236}">
                  <a16:creationId xmlns:a16="http://schemas.microsoft.com/office/drawing/2014/main" id="{25626639-D020-43CF-A5F5-4499305CA03B}"/>
                </a:ext>
              </a:extLst>
            </p:cNvPr>
            <p:cNvSpPr/>
            <p:nvPr/>
          </p:nvSpPr>
          <p:spPr>
            <a:xfrm>
              <a:off x="222892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6" name="Freeform: Shape 5515">
              <a:extLst>
                <a:ext uri="{FF2B5EF4-FFF2-40B4-BE49-F238E27FC236}">
                  <a16:creationId xmlns:a16="http://schemas.microsoft.com/office/drawing/2014/main" id="{8977FD02-70F1-4D73-8DB1-F6BD18F0A744}"/>
                </a:ext>
              </a:extLst>
            </p:cNvPr>
            <p:cNvSpPr/>
            <p:nvPr/>
          </p:nvSpPr>
          <p:spPr>
            <a:xfrm>
              <a:off x="222892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7" name="Freeform: Shape 5516">
              <a:extLst>
                <a:ext uri="{FF2B5EF4-FFF2-40B4-BE49-F238E27FC236}">
                  <a16:creationId xmlns:a16="http://schemas.microsoft.com/office/drawing/2014/main" id="{DC464FCC-3B8B-4CDD-8309-2499800F4620}"/>
                </a:ext>
              </a:extLst>
            </p:cNvPr>
            <p:cNvSpPr/>
            <p:nvPr/>
          </p:nvSpPr>
          <p:spPr>
            <a:xfrm>
              <a:off x="222892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8" name="Freeform: Shape 5517">
              <a:extLst>
                <a:ext uri="{FF2B5EF4-FFF2-40B4-BE49-F238E27FC236}">
                  <a16:creationId xmlns:a16="http://schemas.microsoft.com/office/drawing/2014/main" id="{B814CC71-2987-492F-8DC8-301978109493}"/>
                </a:ext>
              </a:extLst>
            </p:cNvPr>
            <p:cNvSpPr/>
            <p:nvPr/>
          </p:nvSpPr>
          <p:spPr>
            <a:xfrm>
              <a:off x="222892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9" name="Freeform: Shape 5518">
              <a:extLst>
                <a:ext uri="{FF2B5EF4-FFF2-40B4-BE49-F238E27FC236}">
                  <a16:creationId xmlns:a16="http://schemas.microsoft.com/office/drawing/2014/main" id="{53B8A6D4-E987-4D4F-99AD-DED49DC439AA}"/>
                </a:ext>
              </a:extLst>
            </p:cNvPr>
            <p:cNvSpPr/>
            <p:nvPr/>
          </p:nvSpPr>
          <p:spPr>
            <a:xfrm>
              <a:off x="222892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0" name="Freeform: Shape 5519">
              <a:extLst>
                <a:ext uri="{FF2B5EF4-FFF2-40B4-BE49-F238E27FC236}">
                  <a16:creationId xmlns:a16="http://schemas.microsoft.com/office/drawing/2014/main" id="{0978497A-0884-41AA-A20A-85D50D25FE36}"/>
                </a:ext>
              </a:extLst>
            </p:cNvPr>
            <p:cNvSpPr/>
            <p:nvPr/>
          </p:nvSpPr>
          <p:spPr>
            <a:xfrm>
              <a:off x="222892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1" name="Freeform: Shape 5520">
              <a:extLst>
                <a:ext uri="{FF2B5EF4-FFF2-40B4-BE49-F238E27FC236}">
                  <a16:creationId xmlns:a16="http://schemas.microsoft.com/office/drawing/2014/main" id="{EB6F4FD3-A5C1-4393-A61E-A0A1465635DB}"/>
                </a:ext>
              </a:extLst>
            </p:cNvPr>
            <p:cNvSpPr/>
            <p:nvPr/>
          </p:nvSpPr>
          <p:spPr>
            <a:xfrm>
              <a:off x="222892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2" name="Freeform: Shape 5521">
              <a:extLst>
                <a:ext uri="{FF2B5EF4-FFF2-40B4-BE49-F238E27FC236}">
                  <a16:creationId xmlns:a16="http://schemas.microsoft.com/office/drawing/2014/main" id="{1B6BDB9F-5195-4E28-B548-A184F8B32F64}"/>
                </a:ext>
              </a:extLst>
            </p:cNvPr>
            <p:cNvSpPr/>
            <p:nvPr/>
          </p:nvSpPr>
          <p:spPr>
            <a:xfrm>
              <a:off x="222892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3" name="Freeform: Shape 5522">
              <a:extLst>
                <a:ext uri="{FF2B5EF4-FFF2-40B4-BE49-F238E27FC236}">
                  <a16:creationId xmlns:a16="http://schemas.microsoft.com/office/drawing/2014/main" id="{7E925236-96D7-492A-BF54-3BF5D0A42E3F}"/>
                </a:ext>
              </a:extLst>
            </p:cNvPr>
            <p:cNvSpPr/>
            <p:nvPr/>
          </p:nvSpPr>
          <p:spPr>
            <a:xfrm>
              <a:off x="222892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4" name="Freeform: Shape 5523">
              <a:extLst>
                <a:ext uri="{FF2B5EF4-FFF2-40B4-BE49-F238E27FC236}">
                  <a16:creationId xmlns:a16="http://schemas.microsoft.com/office/drawing/2014/main" id="{6FBDDFF9-2230-4AE7-8A2D-7180AAE36550}"/>
                </a:ext>
              </a:extLst>
            </p:cNvPr>
            <p:cNvSpPr/>
            <p:nvPr/>
          </p:nvSpPr>
          <p:spPr>
            <a:xfrm>
              <a:off x="222892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5" name="Freeform: Shape 5524">
              <a:extLst>
                <a:ext uri="{FF2B5EF4-FFF2-40B4-BE49-F238E27FC236}">
                  <a16:creationId xmlns:a16="http://schemas.microsoft.com/office/drawing/2014/main" id="{E532DEBF-C176-4D10-B5B0-DB9D7FD61FBF}"/>
                </a:ext>
              </a:extLst>
            </p:cNvPr>
            <p:cNvSpPr/>
            <p:nvPr/>
          </p:nvSpPr>
          <p:spPr>
            <a:xfrm>
              <a:off x="222892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6" name="Freeform: Shape 5525">
              <a:extLst>
                <a:ext uri="{FF2B5EF4-FFF2-40B4-BE49-F238E27FC236}">
                  <a16:creationId xmlns:a16="http://schemas.microsoft.com/office/drawing/2014/main" id="{457364BB-B281-4EED-81C1-39CCD80F5978}"/>
                </a:ext>
              </a:extLst>
            </p:cNvPr>
            <p:cNvSpPr/>
            <p:nvPr/>
          </p:nvSpPr>
          <p:spPr>
            <a:xfrm>
              <a:off x="222892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7" name="Freeform: Shape 5526">
              <a:extLst>
                <a:ext uri="{FF2B5EF4-FFF2-40B4-BE49-F238E27FC236}">
                  <a16:creationId xmlns:a16="http://schemas.microsoft.com/office/drawing/2014/main" id="{80472FD5-A695-489B-8F87-76A25001362F}"/>
                </a:ext>
              </a:extLst>
            </p:cNvPr>
            <p:cNvSpPr/>
            <p:nvPr/>
          </p:nvSpPr>
          <p:spPr>
            <a:xfrm>
              <a:off x="222892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8" name="Freeform: Shape 5527">
              <a:extLst>
                <a:ext uri="{FF2B5EF4-FFF2-40B4-BE49-F238E27FC236}">
                  <a16:creationId xmlns:a16="http://schemas.microsoft.com/office/drawing/2014/main" id="{F22D652D-B2B9-48E1-842D-0031EF08A709}"/>
                </a:ext>
              </a:extLst>
            </p:cNvPr>
            <p:cNvSpPr/>
            <p:nvPr/>
          </p:nvSpPr>
          <p:spPr>
            <a:xfrm>
              <a:off x="222892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9" name="Freeform: Shape 5528">
              <a:extLst>
                <a:ext uri="{FF2B5EF4-FFF2-40B4-BE49-F238E27FC236}">
                  <a16:creationId xmlns:a16="http://schemas.microsoft.com/office/drawing/2014/main" id="{06C994BB-12C8-4085-B7D2-4ABCC896DD8A}"/>
                </a:ext>
              </a:extLst>
            </p:cNvPr>
            <p:cNvSpPr/>
            <p:nvPr/>
          </p:nvSpPr>
          <p:spPr>
            <a:xfrm>
              <a:off x="222892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0" name="Freeform: Shape 5529">
              <a:extLst>
                <a:ext uri="{FF2B5EF4-FFF2-40B4-BE49-F238E27FC236}">
                  <a16:creationId xmlns:a16="http://schemas.microsoft.com/office/drawing/2014/main" id="{A20D2DEC-B757-4198-855E-20DA63A4F7BB}"/>
                </a:ext>
              </a:extLst>
            </p:cNvPr>
            <p:cNvSpPr/>
            <p:nvPr/>
          </p:nvSpPr>
          <p:spPr>
            <a:xfrm>
              <a:off x="222892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1" name="Freeform: Shape 5530">
              <a:extLst>
                <a:ext uri="{FF2B5EF4-FFF2-40B4-BE49-F238E27FC236}">
                  <a16:creationId xmlns:a16="http://schemas.microsoft.com/office/drawing/2014/main" id="{2AE9AF61-D37A-4CF9-A925-86DD8107CAEC}"/>
                </a:ext>
              </a:extLst>
            </p:cNvPr>
            <p:cNvSpPr/>
            <p:nvPr/>
          </p:nvSpPr>
          <p:spPr>
            <a:xfrm>
              <a:off x="222892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2" name="Freeform: Shape 5531">
              <a:extLst>
                <a:ext uri="{FF2B5EF4-FFF2-40B4-BE49-F238E27FC236}">
                  <a16:creationId xmlns:a16="http://schemas.microsoft.com/office/drawing/2014/main" id="{FF258484-D70B-46A6-A9C4-1F391B656401}"/>
                </a:ext>
              </a:extLst>
            </p:cNvPr>
            <p:cNvSpPr/>
            <p:nvPr/>
          </p:nvSpPr>
          <p:spPr>
            <a:xfrm>
              <a:off x="222892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3" name="Freeform: Shape 5532">
              <a:extLst>
                <a:ext uri="{FF2B5EF4-FFF2-40B4-BE49-F238E27FC236}">
                  <a16:creationId xmlns:a16="http://schemas.microsoft.com/office/drawing/2014/main" id="{00628055-A088-4F17-87E5-76719582CCB4}"/>
                </a:ext>
              </a:extLst>
            </p:cNvPr>
            <p:cNvSpPr/>
            <p:nvPr/>
          </p:nvSpPr>
          <p:spPr>
            <a:xfrm>
              <a:off x="222892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4" name="Freeform: Shape 5533">
              <a:extLst>
                <a:ext uri="{FF2B5EF4-FFF2-40B4-BE49-F238E27FC236}">
                  <a16:creationId xmlns:a16="http://schemas.microsoft.com/office/drawing/2014/main" id="{5DCEDF8F-0F5D-4D21-9541-75FA4C6890EC}"/>
                </a:ext>
              </a:extLst>
            </p:cNvPr>
            <p:cNvSpPr/>
            <p:nvPr/>
          </p:nvSpPr>
          <p:spPr>
            <a:xfrm>
              <a:off x="222892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5" name="Freeform: Shape 5534">
              <a:extLst>
                <a:ext uri="{FF2B5EF4-FFF2-40B4-BE49-F238E27FC236}">
                  <a16:creationId xmlns:a16="http://schemas.microsoft.com/office/drawing/2014/main" id="{FB910D08-2A4C-4556-BFF6-EDC824221813}"/>
                </a:ext>
              </a:extLst>
            </p:cNvPr>
            <p:cNvSpPr/>
            <p:nvPr/>
          </p:nvSpPr>
          <p:spPr>
            <a:xfrm>
              <a:off x="222892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6" name="Freeform: Shape 5535">
              <a:extLst>
                <a:ext uri="{FF2B5EF4-FFF2-40B4-BE49-F238E27FC236}">
                  <a16:creationId xmlns:a16="http://schemas.microsoft.com/office/drawing/2014/main" id="{970AB225-C453-4495-B98E-6DE30B542BDD}"/>
                </a:ext>
              </a:extLst>
            </p:cNvPr>
            <p:cNvSpPr/>
            <p:nvPr/>
          </p:nvSpPr>
          <p:spPr>
            <a:xfrm>
              <a:off x="222892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7" name="Freeform: Shape 5536">
              <a:extLst>
                <a:ext uri="{FF2B5EF4-FFF2-40B4-BE49-F238E27FC236}">
                  <a16:creationId xmlns:a16="http://schemas.microsoft.com/office/drawing/2014/main" id="{63DE5191-1D66-4191-8866-9B9EF6F7D611}"/>
                </a:ext>
              </a:extLst>
            </p:cNvPr>
            <p:cNvSpPr/>
            <p:nvPr/>
          </p:nvSpPr>
          <p:spPr>
            <a:xfrm>
              <a:off x="222892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8" name="Freeform: Shape 5537">
              <a:extLst>
                <a:ext uri="{FF2B5EF4-FFF2-40B4-BE49-F238E27FC236}">
                  <a16:creationId xmlns:a16="http://schemas.microsoft.com/office/drawing/2014/main" id="{3740B8F2-6BC7-4B33-A449-88917D88B8B8}"/>
                </a:ext>
              </a:extLst>
            </p:cNvPr>
            <p:cNvSpPr/>
            <p:nvPr/>
          </p:nvSpPr>
          <p:spPr>
            <a:xfrm>
              <a:off x="222892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9" name="Freeform: Shape 5538">
              <a:extLst>
                <a:ext uri="{FF2B5EF4-FFF2-40B4-BE49-F238E27FC236}">
                  <a16:creationId xmlns:a16="http://schemas.microsoft.com/office/drawing/2014/main" id="{FFFB0C5F-E44B-43CA-820F-E12B5455ACCD}"/>
                </a:ext>
              </a:extLst>
            </p:cNvPr>
            <p:cNvSpPr/>
            <p:nvPr/>
          </p:nvSpPr>
          <p:spPr>
            <a:xfrm>
              <a:off x="222892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0" name="Freeform: Shape 5539">
              <a:extLst>
                <a:ext uri="{FF2B5EF4-FFF2-40B4-BE49-F238E27FC236}">
                  <a16:creationId xmlns:a16="http://schemas.microsoft.com/office/drawing/2014/main" id="{492D5AA7-B168-4F6B-BEC1-F2E7A5242E90}"/>
                </a:ext>
              </a:extLst>
            </p:cNvPr>
            <p:cNvSpPr/>
            <p:nvPr/>
          </p:nvSpPr>
          <p:spPr>
            <a:xfrm>
              <a:off x="4514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1" name="Freeform: Shape 5540">
              <a:extLst>
                <a:ext uri="{FF2B5EF4-FFF2-40B4-BE49-F238E27FC236}">
                  <a16:creationId xmlns:a16="http://schemas.microsoft.com/office/drawing/2014/main" id="{DD997636-CC9F-46DE-AA0B-FA96CFDCA92A}"/>
                </a:ext>
              </a:extLst>
            </p:cNvPr>
            <p:cNvSpPr/>
            <p:nvPr/>
          </p:nvSpPr>
          <p:spPr>
            <a:xfrm>
              <a:off x="4514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2" name="Freeform: Shape 5541">
              <a:extLst>
                <a:ext uri="{FF2B5EF4-FFF2-40B4-BE49-F238E27FC236}">
                  <a16:creationId xmlns:a16="http://schemas.microsoft.com/office/drawing/2014/main" id="{08047B49-304B-41E4-9E73-3B861F686200}"/>
                </a:ext>
              </a:extLst>
            </p:cNvPr>
            <p:cNvSpPr/>
            <p:nvPr/>
          </p:nvSpPr>
          <p:spPr>
            <a:xfrm>
              <a:off x="4514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3" name="Freeform: Shape 5542">
              <a:extLst>
                <a:ext uri="{FF2B5EF4-FFF2-40B4-BE49-F238E27FC236}">
                  <a16:creationId xmlns:a16="http://schemas.microsoft.com/office/drawing/2014/main" id="{93054967-A391-49BF-953F-6CE6574B793A}"/>
                </a:ext>
              </a:extLst>
            </p:cNvPr>
            <p:cNvSpPr/>
            <p:nvPr/>
          </p:nvSpPr>
          <p:spPr>
            <a:xfrm>
              <a:off x="4514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4" name="Freeform: Shape 5543">
              <a:extLst>
                <a:ext uri="{FF2B5EF4-FFF2-40B4-BE49-F238E27FC236}">
                  <a16:creationId xmlns:a16="http://schemas.microsoft.com/office/drawing/2014/main" id="{E425699E-BCAA-4113-A619-CA676A4C538B}"/>
                </a:ext>
              </a:extLst>
            </p:cNvPr>
            <p:cNvSpPr/>
            <p:nvPr/>
          </p:nvSpPr>
          <p:spPr>
            <a:xfrm>
              <a:off x="4514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5" name="Freeform: Shape 5544">
              <a:extLst>
                <a:ext uri="{FF2B5EF4-FFF2-40B4-BE49-F238E27FC236}">
                  <a16:creationId xmlns:a16="http://schemas.microsoft.com/office/drawing/2014/main" id="{3E06F37A-B909-4993-B084-5C2B32FD390C}"/>
                </a:ext>
              </a:extLst>
            </p:cNvPr>
            <p:cNvSpPr/>
            <p:nvPr/>
          </p:nvSpPr>
          <p:spPr>
            <a:xfrm>
              <a:off x="4514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6" name="Freeform: Shape 5545">
              <a:extLst>
                <a:ext uri="{FF2B5EF4-FFF2-40B4-BE49-F238E27FC236}">
                  <a16:creationId xmlns:a16="http://schemas.microsoft.com/office/drawing/2014/main" id="{493F6305-FFFB-4717-B748-98CD95A7F0A7}"/>
                </a:ext>
              </a:extLst>
            </p:cNvPr>
            <p:cNvSpPr/>
            <p:nvPr/>
          </p:nvSpPr>
          <p:spPr>
            <a:xfrm>
              <a:off x="4514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7" name="Freeform: Shape 5546">
              <a:extLst>
                <a:ext uri="{FF2B5EF4-FFF2-40B4-BE49-F238E27FC236}">
                  <a16:creationId xmlns:a16="http://schemas.microsoft.com/office/drawing/2014/main" id="{0FB6FFC6-D64D-4D8E-BAC9-808F320CC5A5}"/>
                </a:ext>
              </a:extLst>
            </p:cNvPr>
            <p:cNvSpPr/>
            <p:nvPr/>
          </p:nvSpPr>
          <p:spPr>
            <a:xfrm>
              <a:off x="4514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8" name="Freeform: Shape 5547">
              <a:extLst>
                <a:ext uri="{FF2B5EF4-FFF2-40B4-BE49-F238E27FC236}">
                  <a16:creationId xmlns:a16="http://schemas.microsoft.com/office/drawing/2014/main" id="{C53AD804-1183-43FE-B344-AC4CB8DB2565}"/>
                </a:ext>
              </a:extLst>
            </p:cNvPr>
            <p:cNvSpPr/>
            <p:nvPr/>
          </p:nvSpPr>
          <p:spPr>
            <a:xfrm>
              <a:off x="4514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9" name="Freeform: Shape 5548">
              <a:extLst>
                <a:ext uri="{FF2B5EF4-FFF2-40B4-BE49-F238E27FC236}">
                  <a16:creationId xmlns:a16="http://schemas.microsoft.com/office/drawing/2014/main" id="{5E8744BE-8F35-451F-B78C-B63459D85D2B}"/>
                </a:ext>
              </a:extLst>
            </p:cNvPr>
            <p:cNvSpPr/>
            <p:nvPr/>
          </p:nvSpPr>
          <p:spPr>
            <a:xfrm>
              <a:off x="4514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0" name="Freeform: Shape 5549">
              <a:extLst>
                <a:ext uri="{FF2B5EF4-FFF2-40B4-BE49-F238E27FC236}">
                  <a16:creationId xmlns:a16="http://schemas.microsoft.com/office/drawing/2014/main" id="{FC95D41F-F895-426F-91BC-DE71CAC2A750}"/>
                </a:ext>
              </a:extLst>
            </p:cNvPr>
            <p:cNvSpPr/>
            <p:nvPr/>
          </p:nvSpPr>
          <p:spPr>
            <a:xfrm>
              <a:off x="4514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1" name="Freeform: Shape 5550">
              <a:extLst>
                <a:ext uri="{FF2B5EF4-FFF2-40B4-BE49-F238E27FC236}">
                  <a16:creationId xmlns:a16="http://schemas.microsoft.com/office/drawing/2014/main" id="{4B90193E-DEE9-4C9D-8346-4974D106B157}"/>
                </a:ext>
              </a:extLst>
            </p:cNvPr>
            <p:cNvSpPr/>
            <p:nvPr/>
          </p:nvSpPr>
          <p:spPr>
            <a:xfrm>
              <a:off x="4514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2" name="Freeform: Shape 5551">
              <a:extLst>
                <a:ext uri="{FF2B5EF4-FFF2-40B4-BE49-F238E27FC236}">
                  <a16:creationId xmlns:a16="http://schemas.microsoft.com/office/drawing/2014/main" id="{7D15CE25-B5B0-4CE6-ABA1-96E1CEB665D1}"/>
                </a:ext>
              </a:extLst>
            </p:cNvPr>
            <p:cNvSpPr/>
            <p:nvPr/>
          </p:nvSpPr>
          <p:spPr>
            <a:xfrm>
              <a:off x="4514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3" name="Freeform: Shape 5552">
              <a:extLst>
                <a:ext uri="{FF2B5EF4-FFF2-40B4-BE49-F238E27FC236}">
                  <a16:creationId xmlns:a16="http://schemas.microsoft.com/office/drawing/2014/main" id="{9D15D352-929C-437B-8E9F-6A8F6912961C}"/>
                </a:ext>
              </a:extLst>
            </p:cNvPr>
            <p:cNvSpPr/>
            <p:nvPr/>
          </p:nvSpPr>
          <p:spPr>
            <a:xfrm>
              <a:off x="4514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4" name="Freeform: Shape 5553">
              <a:extLst>
                <a:ext uri="{FF2B5EF4-FFF2-40B4-BE49-F238E27FC236}">
                  <a16:creationId xmlns:a16="http://schemas.microsoft.com/office/drawing/2014/main" id="{24C4E469-7B68-4D5D-8FEE-CC2608BD024D}"/>
                </a:ext>
              </a:extLst>
            </p:cNvPr>
            <p:cNvSpPr/>
            <p:nvPr/>
          </p:nvSpPr>
          <p:spPr>
            <a:xfrm>
              <a:off x="4514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5" name="Freeform: Shape 5554">
              <a:extLst>
                <a:ext uri="{FF2B5EF4-FFF2-40B4-BE49-F238E27FC236}">
                  <a16:creationId xmlns:a16="http://schemas.microsoft.com/office/drawing/2014/main" id="{AE5D7AB6-E039-493E-8304-5717D60CCC4C}"/>
                </a:ext>
              </a:extLst>
            </p:cNvPr>
            <p:cNvSpPr/>
            <p:nvPr/>
          </p:nvSpPr>
          <p:spPr>
            <a:xfrm>
              <a:off x="4514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6" name="Freeform: Shape 5555">
              <a:extLst>
                <a:ext uri="{FF2B5EF4-FFF2-40B4-BE49-F238E27FC236}">
                  <a16:creationId xmlns:a16="http://schemas.microsoft.com/office/drawing/2014/main" id="{4D91A810-8D53-4D9B-B4EE-F68BD94C0DA2}"/>
                </a:ext>
              </a:extLst>
            </p:cNvPr>
            <p:cNvSpPr/>
            <p:nvPr/>
          </p:nvSpPr>
          <p:spPr>
            <a:xfrm>
              <a:off x="4514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7" name="Freeform: Shape 5556">
              <a:extLst>
                <a:ext uri="{FF2B5EF4-FFF2-40B4-BE49-F238E27FC236}">
                  <a16:creationId xmlns:a16="http://schemas.microsoft.com/office/drawing/2014/main" id="{0D4AC0F5-3879-4377-9D59-9BD5A3C6A9C4}"/>
                </a:ext>
              </a:extLst>
            </p:cNvPr>
            <p:cNvSpPr/>
            <p:nvPr/>
          </p:nvSpPr>
          <p:spPr>
            <a:xfrm>
              <a:off x="4514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8" name="Freeform: Shape 5557">
              <a:extLst>
                <a:ext uri="{FF2B5EF4-FFF2-40B4-BE49-F238E27FC236}">
                  <a16:creationId xmlns:a16="http://schemas.microsoft.com/office/drawing/2014/main" id="{019B1F4E-2611-4F8A-8D69-AA45AE3C5B11}"/>
                </a:ext>
              </a:extLst>
            </p:cNvPr>
            <p:cNvSpPr/>
            <p:nvPr/>
          </p:nvSpPr>
          <p:spPr>
            <a:xfrm>
              <a:off x="4514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9" name="Freeform: Shape 5558">
              <a:extLst>
                <a:ext uri="{FF2B5EF4-FFF2-40B4-BE49-F238E27FC236}">
                  <a16:creationId xmlns:a16="http://schemas.microsoft.com/office/drawing/2014/main" id="{DFAC5F1F-50D9-4ECF-8D86-DC72F18331F0}"/>
                </a:ext>
              </a:extLst>
            </p:cNvPr>
            <p:cNvSpPr/>
            <p:nvPr/>
          </p:nvSpPr>
          <p:spPr>
            <a:xfrm>
              <a:off x="4514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0" name="Freeform: Shape 5559">
              <a:extLst>
                <a:ext uri="{FF2B5EF4-FFF2-40B4-BE49-F238E27FC236}">
                  <a16:creationId xmlns:a16="http://schemas.microsoft.com/office/drawing/2014/main" id="{7D9F7E38-0B3E-40FB-8682-A2C2D9A3FF85}"/>
                </a:ext>
              </a:extLst>
            </p:cNvPr>
            <p:cNvSpPr/>
            <p:nvPr/>
          </p:nvSpPr>
          <p:spPr>
            <a:xfrm>
              <a:off x="4514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1" name="Freeform: Shape 5560">
              <a:extLst>
                <a:ext uri="{FF2B5EF4-FFF2-40B4-BE49-F238E27FC236}">
                  <a16:creationId xmlns:a16="http://schemas.microsoft.com/office/drawing/2014/main" id="{6EEDAE66-E4D0-4D37-AF5B-05F3F825FE81}"/>
                </a:ext>
              </a:extLst>
            </p:cNvPr>
            <p:cNvSpPr/>
            <p:nvPr/>
          </p:nvSpPr>
          <p:spPr>
            <a:xfrm>
              <a:off x="4514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2" name="Freeform: Shape 5561">
              <a:extLst>
                <a:ext uri="{FF2B5EF4-FFF2-40B4-BE49-F238E27FC236}">
                  <a16:creationId xmlns:a16="http://schemas.microsoft.com/office/drawing/2014/main" id="{5F0C57C3-5489-4171-99B2-6AFAC879AD26}"/>
                </a:ext>
              </a:extLst>
            </p:cNvPr>
            <p:cNvSpPr/>
            <p:nvPr/>
          </p:nvSpPr>
          <p:spPr>
            <a:xfrm>
              <a:off x="4514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3" name="Freeform: Shape 5562">
              <a:extLst>
                <a:ext uri="{FF2B5EF4-FFF2-40B4-BE49-F238E27FC236}">
                  <a16:creationId xmlns:a16="http://schemas.microsoft.com/office/drawing/2014/main" id="{BBA2744D-AEAA-43D8-88B6-5368AB7B2121}"/>
                </a:ext>
              </a:extLst>
            </p:cNvPr>
            <p:cNvSpPr/>
            <p:nvPr/>
          </p:nvSpPr>
          <p:spPr>
            <a:xfrm>
              <a:off x="4514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4" name="Freeform: Shape 5563">
              <a:extLst>
                <a:ext uri="{FF2B5EF4-FFF2-40B4-BE49-F238E27FC236}">
                  <a16:creationId xmlns:a16="http://schemas.microsoft.com/office/drawing/2014/main" id="{30902E5C-D14C-47B3-B864-20541D7F0611}"/>
                </a:ext>
              </a:extLst>
            </p:cNvPr>
            <p:cNvSpPr/>
            <p:nvPr/>
          </p:nvSpPr>
          <p:spPr>
            <a:xfrm>
              <a:off x="4514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5" name="Freeform: Shape 5564">
              <a:extLst>
                <a:ext uri="{FF2B5EF4-FFF2-40B4-BE49-F238E27FC236}">
                  <a16:creationId xmlns:a16="http://schemas.microsoft.com/office/drawing/2014/main" id="{137EA04E-3298-4D5D-A684-91AEB41BD1FD}"/>
                </a:ext>
              </a:extLst>
            </p:cNvPr>
            <p:cNvSpPr/>
            <p:nvPr/>
          </p:nvSpPr>
          <p:spPr>
            <a:xfrm>
              <a:off x="4514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6" name="Freeform: Shape 5565">
              <a:extLst>
                <a:ext uri="{FF2B5EF4-FFF2-40B4-BE49-F238E27FC236}">
                  <a16:creationId xmlns:a16="http://schemas.microsoft.com/office/drawing/2014/main" id="{C93C6CB5-4CBB-4D52-8989-7EAD1483A9C5}"/>
                </a:ext>
              </a:extLst>
            </p:cNvPr>
            <p:cNvSpPr/>
            <p:nvPr/>
          </p:nvSpPr>
          <p:spPr>
            <a:xfrm>
              <a:off x="4514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7" name="Freeform: Shape 5566">
              <a:extLst>
                <a:ext uri="{FF2B5EF4-FFF2-40B4-BE49-F238E27FC236}">
                  <a16:creationId xmlns:a16="http://schemas.microsoft.com/office/drawing/2014/main" id="{84B8553F-B595-453F-BCC8-87868D7A4092}"/>
                </a:ext>
              </a:extLst>
            </p:cNvPr>
            <p:cNvSpPr/>
            <p:nvPr/>
          </p:nvSpPr>
          <p:spPr>
            <a:xfrm>
              <a:off x="4514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8" name="Freeform: Shape 5567">
              <a:extLst>
                <a:ext uri="{FF2B5EF4-FFF2-40B4-BE49-F238E27FC236}">
                  <a16:creationId xmlns:a16="http://schemas.microsoft.com/office/drawing/2014/main" id="{2E45851A-5094-4E22-BA6A-0909E04D2F67}"/>
                </a:ext>
              </a:extLst>
            </p:cNvPr>
            <p:cNvSpPr/>
            <p:nvPr/>
          </p:nvSpPr>
          <p:spPr>
            <a:xfrm>
              <a:off x="4514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9" name="Freeform: Shape 5568">
              <a:extLst>
                <a:ext uri="{FF2B5EF4-FFF2-40B4-BE49-F238E27FC236}">
                  <a16:creationId xmlns:a16="http://schemas.microsoft.com/office/drawing/2014/main" id="{D5B15EA2-4BCD-4F44-AE91-AC3C50F63F04}"/>
                </a:ext>
              </a:extLst>
            </p:cNvPr>
            <p:cNvSpPr/>
            <p:nvPr/>
          </p:nvSpPr>
          <p:spPr>
            <a:xfrm>
              <a:off x="4514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0" name="Freeform: Shape 5569">
              <a:extLst>
                <a:ext uri="{FF2B5EF4-FFF2-40B4-BE49-F238E27FC236}">
                  <a16:creationId xmlns:a16="http://schemas.microsoft.com/office/drawing/2014/main" id="{D15F5A9E-F179-401E-88F5-F66F092E3112}"/>
                </a:ext>
              </a:extLst>
            </p:cNvPr>
            <p:cNvSpPr/>
            <p:nvPr/>
          </p:nvSpPr>
          <p:spPr>
            <a:xfrm>
              <a:off x="6800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1" name="Freeform: Shape 5570">
              <a:extLst>
                <a:ext uri="{FF2B5EF4-FFF2-40B4-BE49-F238E27FC236}">
                  <a16:creationId xmlns:a16="http://schemas.microsoft.com/office/drawing/2014/main" id="{E538F6C0-CD9F-4966-92DD-BE6916F37840}"/>
                </a:ext>
              </a:extLst>
            </p:cNvPr>
            <p:cNvSpPr/>
            <p:nvPr/>
          </p:nvSpPr>
          <p:spPr>
            <a:xfrm>
              <a:off x="6800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2" name="Freeform: Shape 5571">
              <a:extLst>
                <a:ext uri="{FF2B5EF4-FFF2-40B4-BE49-F238E27FC236}">
                  <a16:creationId xmlns:a16="http://schemas.microsoft.com/office/drawing/2014/main" id="{380807CA-2542-4EC6-880F-762823424692}"/>
                </a:ext>
              </a:extLst>
            </p:cNvPr>
            <p:cNvSpPr/>
            <p:nvPr/>
          </p:nvSpPr>
          <p:spPr>
            <a:xfrm>
              <a:off x="6800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3" name="Freeform: Shape 5572">
              <a:extLst>
                <a:ext uri="{FF2B5EF4-FFF2-40B4-BE49-F238E27FC236}">
                  <a16:creationId xmlns:a16="http://schemas.microsoft.com/office/drawing/2014/main" id="{C7E7D3D0-C42A-4622-8D34-E2BCA1E065F1}"/>
                </a:ext>
              </a:extLst>
            </p:cNvPr>
            <p:cNvSpPr/>
            <p:nvPr/>
          </p:nvSpPr>
          <p:spPr>
            <a:xfrm>
              <a:off x="6800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4" name="Freeform: Shape 5573">
              <a:extLst>
                <a:ext uri="{FF2B5EF4-FFF2-40B4-BE49-F238E27FC236}">
                  <a16:creationId xmlns:a16="http://schemas.microsoft.com/office/drawing/2014/main" id="{32A01CDA-5A10-4C6C-8A3C-E7D8AF583F9C}"/>
                </a:ext>
              </a:extLst>
            </p:cNvPr>
            <p:cNvSpPr/>
            <p:nvPr/>
          </p:nvSpPr>
          <p:spPr>
            <a:xfrm>
              <a:off x="6800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5" name="Freeform: Shape 5574">
              <a:extLst>
                <a:ext uri="{FF2B5EF4-FFF2-40B4-BE49-F238E27FC236}">
                  <a16:creationId xmlns:a16="http://schemas.microsoft.com/office/drawing/2014/main" id="{AC127F27-4A96-412C-BC56-26D9207CFE46}"/>
                </a:ext>
              </a:extLst>
            </p:cNvPr>
            <p:cNvSpPr/>
            <p:nvPr/>
          </p:nvSpPr>
          <p:spPr>
            <a:xfrm>
              <a:off x="6800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6" name="Freeform: Shape 5575">
              <a:extLst>
                <a:ext uri="{FF2B5EF4-FFF2-40B4-BE49-F238E27FC236}">
                  <a16:creationId xmlns:a16="http://schemas.microsoft.com/office/drawing/2014/main" id="{C753B6CF-4DE2-450D-AE43-4264E1C3CC66}"/>
                </a:ext>
              </a:extLst>
            </p:cNvPr>
            <p:cNvSpPr/>
            <p:nvPr/>
          </p:nvSpPr>
          <p:spPr>
            <a:xfrm>
              <a:off x="6800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7" name="Freeform: Shape 5576">
              <a:extLst>
                <a:ext uri="{FF2B5EF4-FFF2-40B4-BE49-F238E27FC236}">
                  <a16:creationId xmlns:a16="http://schemas.microsoft.com/office/drawing/2014/main" id="{FF81372C-1A22-4AF0-BA72-AC0FDD3D3F59}"/>
                </a:ext>
              </a:extLst>
            </p:cNvPr>
            <p:cNvSpPr/>
            <p:nvPr/>
          </p:nvSpPr>
          <p:spPr>
            <a:xfrm>
              <a:off x="6800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8" name="Freeform: Shape 5577">
              <a:extLst>
                <a:ext uri="{FF2B5EF4-FFF2-40B4-BE49-F238E27FC236}">
                  <a16:creationId xmlns:a16="http://schemas.microsoft.com/office/drawing/2014/main" id="{E06B42DA-41A5-4E6D-A105-C445C9C158BE}"/>
                </a:ext>
              </a:extLst>
            </p:cNvPr>
            <p:cNvSpPr/>
            <p:nvPr/>
          </p:nvSpPr>
          <p:spPr>
            <a:xfrm>
              <a:off x="6800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9" name="Freeform: Shape 5578">
              <a:extLst>
                <a:ext uri="{FF2B5EF4-FFF2-40B4-BE49-F238E27FC236}">
                  <a16:creationId xmlns:a16="http://schemas.microsoft.com/office/drawing/2014/main" id="{99765A79-5499-4750-B23C-37BF35A0B8F7}"/>
                </a:ext>
              </a:extLst>
            </p:cNvPr>
            <p:cNvSpPr/>
            <p:nvPr/>
          </p:nvSpPr>
          <p:spPr>
            <a:xfrm>
              <a:off x="6800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0" name="Freeform: Shape 5579">
              <a:extLst>
                <a:ext uri="{FF2B5EF4-FFF2-40B4-BE49-F238E27FC236}">
                  <a16:creationId xmlns:a16="http://schemas.microsoft.com/office/drawing/2014/main" id="{E4951986-3E40-49FF-9E81-EA8F86B123D1}"/>
                </a:ext>
              </a:extLst>
            </p:cNvPr>
            <p:cNvSpPr/>
            <p:nvPr/>
          </p:nvSpPr>
          <p:spPr>
            <a:xfrm>
              <a:off x="6800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1" name="Freeform: Shape 5580">
              <a:extLst>
                <a:ext uri="{FF2B5EF4-FFF2-40B4-BE49-F238E27FC236}">
                  <a16:creationId xmlns:a16="http://schemas.microsoft.com/office/drawing/2014/main" id="{71B84619-A90B-4678-8DD4-4BF1790FB745}"/>
                </a:ext>
              </a:extLst>
            </p:cNvPr>
            <p:cNvSpPr/>
            <p:nvPr/>
          </p:nvSpPr>
          <p:spPr>
            <a:xfrm>
              <a:off x="6800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2" name="Freeform: Shape 5581">
              <a:extLst>
                <a:ext uri="{FF2B5EF4-FFF2-40B4-BE49-F238E27FC236}">
                  <a16:creationId xmlns:a16="http://schemas.microsoft.com/office/drawing/2014/main" id="{41C8E704-EDF4-4F33-9217-40DCF7A5E81A}"/>
                </a:ext>
              </a:extLst>
            </p:cNvPr>
            <p:cNvSpPr/>
            <p:nvPr/>
          </p:nvSpPr>
          <p:spPr>
            <a:xfrm>
              <a:off x="6800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3" name="Freeform: Shape 5582">
              <a:extLst>
                <a:ext uri="{FF2B5EF4-FFF2-40B4-BE49-F238E27FC236}">
                  <a16:creationId xmlns:a16="http://schemas.microsoft.com/office/drawing/2014/main" id="{AEAA05E8-F88D-47C4-887A-BD98501B3145}"/>
                </a:ext>
              </a:extLst>
            </p:cNvPr>
            <p:cNvSpPr/>
            <p:nvPr/>
          </p:nvSpPr>
          <p:spPr>
            <a:xfrm>
              <a:off x="6800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4" name="Freeform: Shape 5583">
              <a:extLst>
                <a:ext uri="{FF2B5EF4-FFF2-40B4-BE49-F238E27FC236}">
                  <a16:creationId xmlns:a16="http://schemas.microsoft.com/office/drawing/2014/main" id="{3BC6F94F-3F55-4584-8F9D-3DDA9806D310}"/>
                </a:ext>
              </a:extLst>
            </p:cNvPr>
            <p:cNvSpPr/>
            <p:nvPr/>
          </p:nvSpPr>
          <p:spPr>
            <a:xfrm>
              <a:off x="6800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5" name="Freeform: Shape 5584">
              <a:extLst>
                <a:ext uri="{FF2B5EF4-FFF2-40B4-BE49-F238E27FC236}">
                  <a16:creationId xmlns:a16="http://schemas.microsoft.com/office/drawing/2014/main" id="{3731C628-7C67-4439-AB78-0ACFCB87327C}"/>
                </a:ext>
              </a:extLst>
            </p:cNvPr>
            <p:cNvSpPr/>
            <p:nvPr/>
          </p:nvSpPr>
          <p:spPr>
            <a:xfrm>
              <a:off x="6800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6" name="Freeform: Shape 5585">
              <a:extLst>
                <a:ext uri="{FF2B5EF4-FFF2-40B4-BE49-F238E27FC236}">
                  <a16:creationId xmlns:a16="http://schemas.microsoft.com/office/drawing/2014/main" id="{69F72410-A0E7-414F-9C90-B5697DCE55A3}"/>
                </a:ext>
              </a:extLst>
            </p:cNvPr>
            <p:cNvSpPr/>
            <p:nvPr/>
          </p:nvSpPr>
          <p:spPr>
            <a:xfrm>
              <a:off x="6800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7" name="Freeform: Shape 5586">
              <a:extLst>
                <a:ext uri="{FF2B5EF4-FFF2-40B4-BE49-F238E27FC236}">
                  <a16:creationId xmlns:a16="http://schemas.microsoft.com/office/drawing/2014/main" id="{23E6850E-E18D-4E89-841F-46DC15ACEC7C}"/>
                </a:ext>
              </a:extLst>
            </p:cNvPr>
            <p:cNvSpPr/>
            <p:nvPr/>
          </p:nvSpPr>
          <p:spPr>
            <a:xfrm>
              <a:off x="6800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8" name="Freeform: Shape 5587">
              <a:extLst>
                <a:ext uri="{FF2B5EF4-FFF2-40B4-BE49-F238E27FC236}">
                  <a16:creationId xmlns:a16="http://schemas.microsoft.com/office/drawing/2014/main" id="{D75A54F1-EC83-4AC2-BE62-AAB531FCCE95}"/>
                </a:ext>
              </a:extLst>
            </p:cNvPr>
            <p:cNvSpPr/>
            <p:nvPr/>
          </p:nvSpPr>
          <p:spPr>
            <a:xfrm>
              <a:off x="6800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9" name="Freeform: Shape 5588">
              <a:extLst>
                <a:ext uri="{FF2B5EF4-FFF2-40B4-BE49-F238E27FC236}">
                  <a16:creationId xmlns:a16="http://schemas.microsoft.com/office/drawing/2014/main" id="{ACAFDBF5-4348-433A-9EE4-675C9DA380F0}"/>
                </a:ext>
              </a:extLst>
            </p:cNvPr>
            <p:cNvSpPr/>
            <p:nvPr/>
          </p:nvSpPr>
          <p:spPr>
            <a:xfrm>
              <a:off x="6800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0" name="Freeform: Shape 5589">
              <a:extLst>
                <a:ext uri="{FF2B5EF4-FFF2-40B4-BE49-F238E27FC236}">
                  <a16:creationId xmlns:a16="http://schemas.microsoft.com/office/drawing/2014/main" id="{87CD87ED-FE2D-4DB7-A19F-B7F7F6C6AF2C}"/>
                </a:ext>
              </a:extLst>
            </p:cNvPr>
            <p:cNvSpPr/>
            <p:nvPr/>
          </p:nvSpPr>
          <p:spPr>
            <a:xfrm>
              <a:off x="6800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1" name="Freeform: Shape 5590">
              <a:extLst>
                <a:ext uri="{FF2B5EF4-FFF2-40B4-BE49-F238E27FC236}">
                  <a16:creationId xmlns:a16="http://schemas.microsoft.com/office/drawing/2014/main" id="{EF748A8E-9661-4013-B9CE-1A6D196C3774}"/>
                </a:ext>
              </a:extLst>
            </p:cNvPr>
            <p:cNvSpPr/>
            <p:nvPr/>
          </p:nvSpPr>
          <p:spPr>
            <a:xfrm>
              <a:off x="6800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2" name="Freeform: Shape 5591">
              <a:extLst>
                <a:ext uri="{FF2B5EF4-FFF2-40B4-BE49-F238E27FC236}">
                  <a16:creationId xmlns:a16="http://schemas.microsoft.com/office/drawing/2014/main" id="{FD6109FB-A8C5-489D-8B7F-3B84910C8F2B}"/>
                </a:ext>
              </a:extLst>
            </p:cNvPr>
            <p:cNvSpPr/>
            <p:nvPr/>
          </p:nvSpPr>
          <p:spPr>
            <a:xfrm>
              <a:off x="6800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3" name="Freeform: Shape 5592">
              <a:extLst>
                <a:ext uri="{FF2B5EF4-FFF2-40B4-BE49-F238E27FC236}">
                  <a16:creationId xmlns:a16="http://schemas.microsoft.com/office/drawing/2014/main" id="{AAB15BB9-1495-462C-A970-37D0BEE0E63E}"/>
                </a:ext>
              </a:extLst>
            </p:cNvPr>
            <p:cNvSpPr/>
            <p:nvPr/>
          </p:nvSpPr>
          <p:spPr>
            <a:xfrm>
              <a:off x="6800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4" name="Freeform: Shape 5593">
              <a:extLst>
                <a:ext uri="{FF2B5EF4-FFF2-40B4-BE49-F238E27FC236}">
                  <a16:creationId xmlns:a16="http://schemas.microsoft.com/office/drawing/2014/main" id="{CB965F79-80F2-48E6-BDEC-7971ED2601BD}"/>
                </a:ext>
              </a:extLst>
            </p:cNvPr>
            <p:cNvSpPr/>
            <p:nvPr/>
          </p:nvSpPr>
          <p:spPr>
            <a:xfrm>
              <a:off x="6800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5" name="Freeform: Shape 5594">
              <a:extLst>
                <a:ext uri="{FF2B5EF4-FFF2-40B4-BE49-F238E27FC236}">
                  <a16:creationId xmlns:a16="http://schemas.microsoft.com/office/drawing/2014/main" id="{DB56D04F-D6F5-4EE9-AB12-ADA383C0D9EC}"/>
                </a:ext>
              </a:extLst>
            </p:cNvPr>
            <p:cNvSpPr/>
            <p:nvPr/>
          </p:nvSpPr>
          <p:spPr>
            <a:xfrm>
              <a:off x="6800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6" name="Freeform: Shape 5595">
              <a:extLst>
                <a:ext uri="{FF2B5EF4-FFF2-40B4-BE49-F238E27FC236}">
                  <a16:creationId xmlns:a16="http://schemas.microsoft.com/office/drawing/2014/main" id="{EC5D0DC9-CDE0-49E3-88F8-6FA0C4898A04}"/>
                </a:ext>
              </a:extLst>
            </p:cNvPr>
            <p:cNvSpPr/>
            <p:nvPr/>
          </p:nvSpPr>
          <p:spPr>
            <a:xfrm>
              <a:off x="6800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7" name="Freeform: Shape 5596">
              <a:extLst>
                <a:ext uri="{FF2B5EF4-FFF2-40B4-BE49-F238E27FC236}">
                  <a16:creationId xmlns:a16="http://schemas.microsoft.com/office/drawing/2014/main" id="{138D0BFA-2FFA-417C-A27D-1F5DF91ED739}"/>
                </a:ext>
              </a:extLst>
            </p:cNvPr>
            <p:cNvSpPr/>
            <p:nvPr/>
          </p:nvSpPr>
          <p:spPr>
            <a:xfrm>
              <a:off x="6800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8" name="Freeform: Shape 5597">
              <a:extLst>
                <a:ext uri="{FF2B5EF4-FFF2-40B4-BE49-F238E27FC236}">
                  <a16:creationId xmlns:a16="http://schemas.microsoft.com/office/drawing/2014/main" id="{DB365436-C429-4CAA-8BDC-2B90BFBE5446}"/>
                </a:ext>
              </a:extLst>
            </p:cNvPr>
            <p:cNvSpPr/>
            <p:nvPr/>
          </p:nvSpPr>
          <p:spPr>
            <a:xfrm>
              <a:off x="6800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9" name="Freeform: Shape 5598">
              <a:extLst>
                <a:ext uri="{FF2B5EF4-FFF2-40B4-BE49-F238E27FC236}">
                  <a16:creationId xmlns:a16="http://schemas.microsoft.com/office/drawing/2014/main" id="{B29BE81F-338F-4EFC-B50A-9A9BF4972917}"/>
                </a:ext>
              </a:extLst>
            </p:cNvPr>
            <p:cNvSpPr/>
            <p:nvPr/>
          </p:nvSpPr>
          <p:spPr>
            <a:xfrm>
              <a:off x="6800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0" name="Freeform: Shape 5599">
              <a:extLst>
                <a:ext uri="{FF2B5EF4-FFF2-40B4-BE49-F238E27FC236}">
                  <a16:creationId xmlns:a16="http://schemas.microsoft.com/office/drawing/2014/main" id="{65E59D3D-BF78-417B-A725-13DB0738AA47}"/>
                </a:ext>
              </a:extLst>
            </p:cNvPr>
            <p:cNvSpPr/>
            <p:nvPr/>
          </p:nvSpPr>
          <p:spPr>
            <a:xfrm>
              <a:off x="9086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1" name="Freeform: Shape 5600">
              <a:extLst>
                <a:ext uri="{FF2B5EF4-FFF2-40B4-BE49-F238E27FC236}">
                  <a16:creationId xmlns:a16="http://schemas.microsoft.com/office/drawing/2014/main" id="{41F401DA-5739-4F18-A83C-4E25B667517A}"/>
                </a:ext>
              </a:extLst>
            </p:cNvPr>
            <p:cNvSpPr/>
            <p:nvPr/>
          </p:nvSpPr>
          <p:spPr>
            <a:xfrm>
              <a:off x="9086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2" name="Freeform: Shape 5601">
              <a:extLst>
                <a:ext uri="{FF2B5EF4-FFF2-40B4-BE49-F238E27FC236}">
                  <a16:creationId xmlns:a16="http://schemas.microsoft.com/office/drawing/2014/main" id="{488D84DE-5B7B-47E8-ABA5-CC6E3FE1126F}"/>
                </a:ext>
              </a:extLst>
            </p:cNvPr>
            <p:cNvSpPr/>
            <p:nvPr/>
          </p:nvSpPr>
          <p:spPr>
            <a:xfrm>
              <a:off x="9086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3" name="Freeform: Shape 5602">
              <a:extLst>
                <a:ext uri="{FF2B5EF4-FFF2-40B4-BE49-F238E27FC236}">
                  <a16:creationId xmlns:a16="http://schemas.microsoft.com/office/drawing/2014/main" id="{ECAD2A74-D6E2-4007-B21D-D44BBAD19D75}"/>
                </a:ext>
              </a:extLst>
            </p:cNvPr>
            <p:cNvSpPr/>
            <p:nvPr/>
          </p:nvSpPr>
          <p:spPr>
            <a:xfrm>
              <a:off x="9086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4" name="Freeform: Shape 5603">
              <a:extLst>
                <a:ext uri="{FF2B5EF4-FFF2-40B4-BE49-F238E27FC236}">
                  <a16:creationId xmlns:a16="http://schemas.microsoft.com/office/drawing/2014/main" id="{C43C0461-502E-43EE-ACEA-090073EE5D4B}"/>
                </a:ext>
              </a:extLst>
            </p:cNvPr>
            <p:cNvSpPr/>
            <p:nvPr/>
          </p:nvSpPr>
          <p:spPr>
            <a:xfrm>
              <a:off x="9086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5" name="Freeform: Shape 5604">
              <a:extLst>
                <a:ext uri="{FF2B5EF4-FFF2-40B4-BE49-F238E27FC236}">
                  <a16:creationId xmlns:a16="http://schemas.microsoft.com/office/drawing/2014/main" id="{30CC016A-6B7E-4744-B22F-3C73992D7387}"/>
                </a:ext>
              </a:extLst>
            </p:cNvPr>
            <p:cNvSpPr/>
            <p:nvPr/>
          </p:nvSpPr>
          <p:spPr>
            <a:xfrm>
              <a:off x="9086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6" name="Freeform: Shape 5605">
              <a:extLst>
                <a:ext uri="{FF2B5EF4-FFF2-40B4-BE49-F238E27FC236}">
                  <a16:creationId xmlns:a16="http://schemas.microsoft.com/office/drawing/2014/main" id="{8DF30353-E5CC-4EEE-A145-137818A41961}"/>
                </a:ext>
              </a:extLst>
            </p:cNvPr>
            <p:cNvSpPr/>
            <p:nvPr/>
          </p:nvSpPr>
          <p:spPr>
            <a:xfrm>
              <a:off x="9086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7" name="Freeform: Shape 5606">
              <a:extLst>
                <a:ext uri="{FF2B5EF4-FFF2-40B4-BE49-F238E27FC236}">
                  <a16:creationId xmlns:a16="http://schemas.microsoft.com/office/drawing/2014/main" id="{BEFF9BDC-4692-41B0-B8AF-4C702FA50889}"/>
                </a:ext>
              </a:extLst>
            </p:cNvPr>
            <p:cNvSpPr/>
            <p:nvPr/>
          </p:nvSpPr>
          <p:spPr>
            <a:xfrm>
              <a:off x="9086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8" name="Freeform: Shape 5607">
              <a:extLst>
                <a:ext uri="{FF2B5EF4-FFF2-40B4-BE49-F238E27FC236}">
                  <a16:creationId xmlns:a16="http://schemas.microsoft.com/office/drawing/2014/main" id="{22C99BAF-DAB1-4E9C-A34B-4C1C0B4EDB10}"/>
                </a:ext>
              </a:extLst>
            </p:cNvPr>
            <p:cNvSpPr/>
            <p:nvPr/>
          </p:nvSpPr>
          <p:spPr>
            <a:xfrm>
              <a:off x="9086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9" name="Freeform: Shape 5608">
              <a:extLst>
                <a:ext uri="{FF2B5EF4-FFF2-40B4-BE49-F238E27FC236}">
                  <a16:creationId xmlns:a16="http://schemas.microsoft.com/office/drawing/2014/main" id="{7EF21D0C-7FCD-4B8B-8BCB-1BD854D706A3}"/>
                </a:ext>
              </a:extLst>
            </p:cNvPr>
            <p:cNvSpPr/>
            <p:nvPr/>
          </p:nvSpPr>
          <p:spPr>
            <a:xfrm>
              <a:off x="9086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0" name="Freeform: Shape 5609">
              <a:extLst>
                <a:ext uri="{FF2B5EF4-FFF2-40B4-BE49-F238E27FC236}">
                  <a16:creationId xmlns:a16="http://schemas.microsoft.com/office/drawing/2014/main" id="{017C0B62-AC14-4B35-BE8A-576A4C1A4C24}"/>
                </a:ext>
              </a:extLst>
            </p:cNvPr>
            <p:cNvSpPr/>
            <p:nvPr/>
          </p:nvSpPr>
          <p:spPr>
            <a:xfrm>
              <a:off x="9086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1" name="Freeform: Shape 5610">
              <a:extLst>
                <a:ext uri="{FF2B5EF4-FFF2-40B4-BE49-F238E27FC236}">
                  <a16:creationId xmlns:a16="http://schemas.microsoft.com/office/drawing/2014/main" id="{4778E777-C600-4B10-AC2F-99AF933AEDB2}"/>
                </a:ext>
              </a:extLst>
            </p:cNvPr>
            <p:cNvSpPr/>
            <p:nvPr/>
          </p:nvSpPr>
          <p:spPr>
            <a:xfrm>
              <a:off x="9086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2" name="Freeform: Shape 5611">
              <a:extLst>
                <a:ext uri="{FF2B5EF4-FFF2-40B4-BE49-F238E27FC236}">
                  <a16:creationId xmlns:a16="http://schemas.microsoft.com/office/drawing/2014/main" id="{030A284E-388B-407B-930A-BD5ECE05CFF2}"/>
                </a:ext>
              </a:extLst>
            </p:cNvPr>
            <p:cNvSpPr/>
            <p:nvPr/>
          </p:nvSpPr>
          <p:spPr>
            <a:xfrm>
              <a:off x="9086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3" name="Freeform: Shape 5612">
              <a:extLst>
                <a:ext uri="{FF2B5EF4-FFF2-40B4-BE49-F238E27FC236}">
                  <a16:creationId xmlns:a16="http://schemas.microsoft.com/office/drawing/2014/main" id="{8DEC694A-A741-41FE-9F38-C18EF5B9F6FF}"/>
                </a:ext>
              </a:extLst>
            </p:cNvPr>
            <p:cNvSpPr/>
            <p:nvPr/>
          </p:nvSpPr>
          <p:spPr>
            <a:xfrm>
              <a:off x="9086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4" name="Freeform: Shape 5613">
              <a:extLst>
                <a:ext uri="{FF2B5EF4-FFF2-40B4-BE49-F238E27FC236}">
                  <a16:creationId xmlns:a16="http://schemas.microsoft.com/office/drawing/2014/main" id="{BAE5359C-CE53-480C-8D7E-04FDD724DDB4}"/>
                </a:ext>
              </a:extLst>
            </p:cNvPr>
            <p:cNvSpPr/>
            <p:nvPr/>
          </p:nvSpPr>
          <p:spPr>
            <a:xfrm>
              <a:off x="9086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5" name="Freeform: Shape 5614">
              <a:extLst>
                <a:ext uri="{FF2B5EF4-FFF2-40B4-BE49-F238E27FC236}">
                  <a16:creationId xmlns:a16="http://schemas.microsoft.com/office/drawing/2014/main" id="{FAD99650-B33E-4DF9-A7A1-2B3C03B01277}"/>
                </a:ext>
              </a:extLst>
            </p:cNvPr>
            <p:cNvSpPr/>
            <p:nvPr/>
          </p:nvSpPr>
          <p:spPr>
            <a:xfrm>
              <a:off x="9086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6" name="Freeform: Shape 5615">
              <a:extLst>
                <a:ext uri="{FF2B5EF4-FFF2-40B4-BE49-F238E27FC236}">
                  <a16:creationId xmlns:a16="http://schemas.microsoft.com/office/drawing/2014/main" id="{C4142C24-0C0F-4146-8AAC-4942643C86CD}"/>
                </a:ext>
              </a:extLst>
            </p:cNvPr>
            <p:cNvSpPr/>
            <p:nvPr/>
          </p:nvSpPr>
          <p:spPr>
            <a:xfrm>
              <a:off x="9086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7" name="Freeform: Shape 5616">
              <a:extLst>
                <a:ext uri="{FF2B5EF4-FFF2-40B4-BE49-F238E27FC236}">
                  <a16:creationId xmlns:a16="http://schemas.microsoft.com/office/drawing/2014/main" id="{37BC1FCF-4411-4E26-A303-3F7B9E28BEE0}"/>
                </a:ext>
              </a:extLst>
            </p:cNvPr>
            <p:cNvSpPr/>
            <p:nvPr/>
          </p:nvSpPr>
          <p:spPr>
            <a:xfrm>
              <a:off x="9086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8" name="Freeform: Shape 5617">
              <a:extLst>
                <a:ext uri="{FF2B5EF4-FFF2-40B4-BE49-F238E27FC236}">
                  <a16:creationId xmlns:a16="http://schemas.microsoft.com/office/drawing/2014/main" id="{05CCBECD-3DF6-4F78-86B7-87EE85C39A23}"/>
                </a:ext>
              </a:extLst>
            </p:cNvPr>
            <p:cNvSpPr/>
            <p:nvPr/>
          </p:nvSpPr>
          <p:spPr>
            <a:xfrm>
              <a:off x="9086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9" name="Freeform: Shape 5618">
              <a:extLst>
                <a:ext uri="{FF2B5EF4-FFF2-40B4-BE49-F238E27FC236}">
                  <a16:creationId xmlns:a16="http://schemas.microsoft.com/office/drawing/2014/main" id="{B849E21E-518C-49F9-AC65-275D2C745881}"/>
                </a:ext>
              </a:extLst>
            </p:cNvPr>
            <p:cNvSpPr/>
            <p:nvPr/>
          </p:nvSpPr>
          <p:spPr>
            <a:xfrm>
              <a:off x="9086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0" name="Freeform: Shape 5619">
              <a:extLst>
                <a:ext uri="{FF2B5EF4-FFF2-40B4-BE49-F238E27FC236}">
                  <a16:creationId xmlns:a16="http://schemas.microsoft.com/office/drawing/2014/main" id="{3459F769-C274-4CD2-8CF7-525E847B3AE7}"/>
                </a:ext>
              </a:extLst>
            </p:cNvPr>
            <p:cNvSpPr/>
            <p:nvPr/>
          </p:nvSpPr>
          <p:spPr>
            <a:xfrm>
              <a:off x="9086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1" name="Freeform: Shape 5620">
              <a:extLst>
                <a:ext uri="{FF2B5EF4-FFF2-40B4-BE49-F238E27FC236}">
                  <a16:creationId xmlns:a16="http://schemas.microsoft.com/office/drawing/2014/main" id="{29F021CA-42C5-4165-ACF8-F47D4465A679}"/>
                </a:ext>
              </a:extLst>
            </p:cNvPr>
            <p:cNvSpPr/>
            <p:nvPr/>
          </p:nvSpPr>
          <p:spPr>
            <a:xfrm>
              <a:off x="9086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2" name="Freeform: Shape 5621">
              <a:extLst>
                <a:ext uri="{FF2B5EF4-FFF2-40B4-BE49-F238E27FC236}">
                  <a16:creationId xmlns:a16="http://schemas.microsoft.com/office/drawing/2014/main" id="{FA72621A-AEE1-4DD7-87D8-0ACF26084195}"/>
                </a:ext>
              </a:extLst>
            </p:cNvPr>
            <p:cNvSpPr/>
            <p:nvPr/>
          </p:nvSpPr>
          <p:spPr>
            <a:xfrm>
              <a:off x="9086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3" name="Freeform: Shape 5622">
              <a:extLst>
                <a:ext uri="{FF2B5EF4-FFF2-40B4-BE49-F238E27FC236}">
                  <a16:creationId xmlns:a16="http://schemas.microsoft.com/office/drawing/2014/main" id="{024F669B-26E5-4AE6-AA5C-9D715B8F990F}"/>
                </a:ext>
              </a:extLst>
            </p:cNvPr>
            <p:cNvSpPr/>
            <p:nvPr/>
          </p:nvSpPr>
          <p:spPr>
            <a:xfrm>
              <a:off x="9086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4" name="Freeform: Shape 5623">
              <a:extLst>
                <a:ext uri="{FF2B5EF4-FFF2-40B4-BE49-F238E27FC236}">
                  <a16:creationId xmlns:a16="http://schemas.microsoft.com/office/drawing/2014/main" id="{E576AB05-249E-4657-8194-1540FBE70240}"/>
                </a:ext>
              </a:extLst>
            </p:cNvPr>
            <p:cNvSpPr/>
            <p:nvPr/>
          </p:nvSpPr>
          <p:spPr>
            <a:xfrm>
              <a:off x="9086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5" name="Freeform: Shape 5624">
              <a:extLst>
                <a:ext uri="{FF2B5EF4-FFF2-40B4-BE49-F238E27FC236}">
                  <a16:creationId xmlns:a16="http://schemas.microsoft.com/office/drawing/2014/main" id="{31B24035-BF28-4A50-8F5A-C1F7B3F450D8}"/>
                </a:ext>
              </a:extLst>
            </p:cNvPr>
            <p:cNvSpPr/>
            <p:nvPr/>
          </p:nvSpPr>
          <p:spPr>
            <a:xfrm>
              <a:off x="9086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6" name="Freeform: Shape 5625">
              <a:extLst>
                <a:ext uri="{FF2B5EF4-FFF2-40B4-BE49-F238E27FC236}">
                  <a16:creationId xmlns:a16="http://schemas.microsoft.com/office/drawing/2014/main" id="{EF9B0443-42AF-4A77-9536-F71A637D19EF}"/>
                </a:ext>
              </a:extLst>
            </p:cNvPr>
            <p:cNvSpPr/>
            <p:nvPr/>
          </p:nvSpPr>
          <p:spPr>
            <a:xfrm>
              <a:off x="9086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7" name="Freeform: Shape 5626">
              <a:extLst>
                <a:ext uri="{FF2B5EF4-FFF2-40B4-BE49-F238E27FC236}">
                  <a16:creationId xmlns:a16="http://schemas.microsoft.com/office/drawing/2014/main" id="{06C2160A-3193-491D-82F5-EA30AFFBC8CE}"/>
                </a:ext>
              </a:extLst>
            </p:cNvPr>
            <p:cNvSpPr/>
            <p:nvPr/>
          </p:nvSpPr>
          <p:spPr>
            <a:xfrm>
              <a:off x="9086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8" name="Freeform: Shape 5627">
              <a:extLst>
                <a:ext uri="{FF2B5EF4-FFF2-40B4-BE49-F238E27FC236}">
                  <a16:creationId xmlns:a16="http://schemas.microsoft.com/office/drawing/2014/main" id="{11100C75-3955-4472-BA40-D0982575A3F4}"/>
                </a:ext>
              </a:extLst>
            </p:cNvPr>
            <p:cNvSpPr/>
            <p:nvPr/>
          </p:nvSpPr>
          <p:spPr>
            <a:xfrm>
              <a:off x="9086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9" name="Freeform: Shape 5628">
              <a:extLst>
                <a:ext uri="{FF2B5EF4-FFF2-40B4-BE49-F238E27FC236}">
                  <a16:creationId xmlns:a16="http://schemas.microsoft.com/office/drawing/2014/main" id="{BA5B90D6-7866-4191-B435-7F1E23599476}"/>
                </a:ext>
              </a:extLst>
            </p:cNvPr>
            <p:cNvSpPr/>
            <p:nvPr/>
          </p:nvSpPr>
          <p:spPr>
            <a:xfrm>
              <a:off x="9086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0" name="Freeform: Shape 5629">
              <a:extLst>
                <a:ext uri="{FF2B5EF4-FFF2-40B4-BE49-F238E27FC236}">
                  <a16:creationId xmlns:a16="http://schemas.microsoft.com/office/drawing/2014/main" id="{16FE6441-CE88-420B-B25B-FE5F6740F32E}"/>
                </a:ext>
              </a:extLst>
            </p:cNvPr>
            <p:cNvSpPr/>
            <p:nvPr/>
          </p:nvSpPr>
          <p:spPr>
            <a:xfrm>
              <a:off x="11372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1" name="Freeform: Shape 5630">
              <a:extLst>
                <a:ext uri="{FF2B5EF4-FFF2-40B4-BE49-F238E27FC236}">
                  <a16:creationId xmlns:a16="http://schemas.microsoft.com/office/drawing/2014/main" id="{11E60E3E-3DF4-41FE-9174-50150C352737}"/>
                </a:ext>
              </a:extLst>
            </p:cNvPr>
            <p:cNvSpPr/>
            <p:nvPr/>
          </p:nvSpPr>
          <p:spPr>
            <a:xfrm>
              <a:off x="11372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2" name="Freeform: Shape 5631">
              <a:extLst>
                <a:ext uri="{FF2B5EF4-FFF2-40B4-BE49-F238E27FC236}">
                  <a16:creationId xmlns:a16="http://schemas.microsoft.com/office/drawing/2014/main" id="{16BCEE2E-33C0-49ED-8909-A04C415727E0}"/>
                </a:ext>
              </a:extLst>
            </p:cNvPr>
            <p:cNvSpPr/>
            <p:nvPr/>
          </p:nvSpPr>
          <p:spPr>
            <a:xfrm>
              <a:off x="11372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3" name="Freeform: Shape 5632">
              <a:extLst>
                <a:ext uri="{FF2B5EF4-FFF2-40B4-BE49-F238E27FC236}">
                  <a16:creationId xmlns:a16="http://schemas.microsoft.com/office/drawing/2014/main" id="{346BC0C3-17BD-4C95-B37B-62821EDA75C6}"/>
                </a:ext>
              </a:extLst>
            </p:cNvPr>
            <p:cNvSpPr/>
            <p:nvPr/>
          </p:nvSpPr>
          <p:spPr>
            <a:xfrm>
              <a:off x="11372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4" name="Freeform: Shape 5633">
              <a:extLst>
                <a:ext uri="{FF2B5EF4-FFF2-40B4-BE49-F238E27FC236}">
                  <a16:creationId xmlns:a16="http://schemas.microsoft.com/office/drawing/2014/main" id="{9EB6B856-3FEB-4174-B348-88B7DA674591}"/>
                </a:ext>
              </a:extLst>
            </p:cNvPr>
            <p:cNvSpPr/>
            <p:nvPr/>
          </p:nvSpPr>
          <p:spPr>
            <a:xfrm>
              <a:off x="11372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5" name="Freeform: Shape 5634">
              <a:extLst>
                <a:ext uri="{FF2B5EF4-FFF2-40B4-BE49-F238E27FC236}">
                  <a16:creationId xmlns:a16="http://schemas.microsoft.com/office/drawing/2014/main" id="{92C0EBFE-068E-4AD3-85B9-3BC3C262A53F}"/>
                </a:ext>
              </a:extLst>
            </p:cNvPr>
            <p:cNvSpPr/>
            <p:nvPr/>
          </p:nvSpPr>
          <p:spPr>
            <a:xfrm>
              <a:off x="11372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6" name="Freeform: Shape 5635">
              <a:extLst>
                <a:ext uri="{FF2B5EF4-FFF2-40B4-BE49-F238E27FC236}">
                  <a16:creationId xmlns:a16="http://schemas.microsoft.com/office/drawing/2014/main" id="{55B4D48B-49E1-42E9-ADC3-0C940FF3F94D}"/>
                </a:ext>
              </a:extLst>
            </p:cNvPr>
            <p:cNvSpPr/>
            <p:nvPr/>
          </p:nvSpPr>
          <p:spPr>
            <a:xfrm>
              <a:off x="11372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7" name="Freeform: Shape 5636">
              <a:extLst>
                <a:ext uri="{FF2B5EF4-FFF2-40B4-BE49-F238E27FC236}">
                  <a16:creationId xmlns:a16="http://schemas.microsoft.com/office/drawing/2014/main" id="{26D5B413-5F85-4E2E-8293-DFEEF9CFD61A}"/>
                </a:ext>
              </a:extLst>
            </p:cNvPr>
            <p:cNvSpPr/>
            <p:nvPr/>
          </p:nvSpPr>
          <p:spPr>
            <a:xfrm>
              <a:off x="11372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8" name="Freeform: Shape 5637">
              <a:extLst>
                <a:ext uri="{FF2B5EF4-FFF2-40B4-BE49-F238E27FC236}">
                  <a16:creationId xmlns:a16="http://schemas.microsoft.com/office/drawing/2014/main" id="{CDDEBC91-8734-482D-BAEF-ADCE6A9AE57C}"/>
                </a:ext>
              </a:extLst>
            </p:cNvPr>
            <p:cNvSpPr/>
            <p:nvPr/>
          </p:nvSpPr>
          <p:spPr>
            <a:xfrm>
              <a:off x="11372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9" name="Freeform: Shape 5638">
              <a:extLst>
                <a:ext uri="{FF2B5EF4-FFF2-40B4-BE49-F238E27FC236}">
                  <a16:creationId xmlns:a16="http://schemas.microsoft.com/office/drawing/2014/main" id="{1D76A12D-DDD9-4362-A5C9-71E40F51AC95}"/>
                </a:ext>
              </a:extLst>
            </p:cNvPr>
            <p:cNvSpPr/>
            <p:nvPr/>
          </p:nvSpPr>
          <p:spPr>
            <a:xfrm>
              <a:off x="11372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0" name="Freeform: Shape 5639">
              <a:extLst>
                <a:ext uri="{FF2B5EF4-FFF2-40B4-BE49-F238E27FC236}">
                  <a16:creationId xmlns:a16="http://schemas.microsoft.com/office/drawing/2014/main" id="{CA70D3F4-3025-4C9F-805A-982A9E3AFC92}"/>
                </a:ext>
              </a:extLst>
            </p:cNvPr>
            <p:cNvSpPr/>
            <p:nvPr/>
          </p:nvSpPr>
          <p:spPr>
            <a:xfrm>
              <a:off x="11372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1" name="Freeform: Shape 5640">
              <a:extLst>
                <a:ext uri="{FF2B5EF4-FFF2-40B4-BE49-F238E27FC236}">
                  <a16:creationId xmlns:a16="http://schemas.microsoft.com/office/drawing/2014/main" id="{12131F2A-0F24-461B-9FF1-26E21B4DF5D2}"/>
                </a:ext>
              </a:extLst>
            </p:cNvPr>
            <p:cNvSpPr/>
            <p:nvPr/>
          </p:nvSpPr>
          <p:spPr>
            <a:xfrm>
              <a:off x="11372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2" name="Freeform: Shape 5641">
              <a:extLst>
                <a:ext uri="{FF2B5EF4-FFF2-40B4-BE49-F238E27FC236}">
                  <a16:creationId xmlns:a16="http://schemas.microsoft.com/office/drawing/2014/main" id="{55AF8900-F10B-4F68-B6FE-FBE971684D10}"/>
                </a:ext>
              </a:extLst>
            </p:cNvPr>
            <p:cNvSpPr/>
            <p:nvPr/>
          </p:nvSpPr>
          <p:spPr>
            <a:xfrm>
              <a:off x="11372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3" name="Freeform: Shape 5642">
              <a:extLst>
                <a:ext uri="{FF2B5EF4-FFF2-40B4-BE49-F238E27FC236}">
                  <a16:creationId xmlns:a16="http://schemas.microsoft.com/office/drawing/2014/main" id="{4D767447-D7BA-4E74-9FAA-C2E385C0C0EF}"/>
                </a:ext>
              </a:extLst>
            </p:cNvPr>
            <p:cNvSpPr/>
            <p:nvPr/>
          </p:nvSpPr>
          <p:spPr>
            <a:xfrm>
              <a:off x="11372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4" name="Freeform: Shape 5643">
              <a:extLst>
                <a:ext uri="{FF2B5EF4-FFF2-40B4-BE49-F238E27FC236}">
                  <a16:creationId xmlns:a16="http://schemas.microsoft.com/office/drawing/2014/main" id="{81E6019B-3E4A-4D54-8997-D07A9A23DBC4}"/>
                </a:ext>
              </a:extLst>
            </p:cNvPr>
            <p:cNvSpPr/>
            <p:nvPr/>
          </p:nvSpPr>
          <p:spPr>
            <a:xfrm>
              <a:off x="11372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5" name="Freeform: Shape 5644">
              <a:extLst>
                <a:ext uri="{FF2B5EF4-FFF2-40B4-BE49-F238E27FC236}">
                  <a16:creationId xmlns:a16="http://schemas.microsoft.com/office/drawing/2014/main" id="{F1244085-996F-4E25-82BB-0445005CA766}"/>
                </a:ext>
              </a:extLst>
            </p:cNvPr>
            <p:cNvSpPr/>
            <p:nvPr/>
          </p:nvSpPr>
          <p:spPr>
            <a:xfrm>
              <a:off x="11372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6" name="Freeform: Shape 5645">
              <a:extLst>
                <a:ext uri="{FF2B5EF4-FFF2-40B4-BE49-F238E27FC236}">
                  <a16:creationId xmlns:a16="http://schemas.microsoft.com/office/drawing/2014/main" id="{C56FAA56-A2F4-46E0-B052-382A7F580C66}"/>
                </a:ext>
              </a:extLst>
            </p:cNvPr>
            <p:cNvSpPr/>
            <p:nvPr/>
          </p:nvSpPr>
          <p:spPr>
            <a:xfrm>
              <a:off x="11372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7" name="Freeform: Shape 5646">
              <a:extLst>
                <a:ext uri="{FF2B5EF4-FFF2-40B4-BE49-F238E27FC236}">
                  <a16:creationId xmlns:a16="http://schemas.microsoft.com/office/drawing/2014/main" id="{3FF58BA7-D519-4AE7-865A-D5BC8379315F}"/>
                </a:ext>
              </a:extLst>
            </p:cNvPr>
            <p:cNvSpPr/>
            <p:nvPr/>
          </p:nvSpPr>
          <p:spPr>
            <a:xfrm>
              <a:off x="11372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8" name="Freeform: Shape 5647">
              <a:extLst>
                <a:ext uri="{FF2B5EF4-FFF2-40B4-BE49-F238E27FC236}">
                  <a16:creationId xmlns:a16="http://schemas.microsoft.com/office/drawing/2014/main" id="{B2E64C59-640C-4CD6-AF5F-2BBE288EC9C2}"/>
                </a:ext>
              </a:extLst>
            </p:cNvPr>
            <p:cNvSpPr/>
            <p:nvPr/>
          </p:nvSpPr>
          <p:spPr>
            <a:xfrm>
              <a:off x="11372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9" name="Freeform: Shape 5648">
              <a:extLst>
                <a:ext uri="{FF2B5EF4-FFF2-40B4-BE49-F238E27FC236}">
                  <a16:creationId xmlns:a16="http://schemas.microsoft.com/office/drawing/2014/main" id="{2F67E991-332B-4B15-9414-1E51BD247360}"/>
                </a:ext>
              </a:extLst>
            </p:cNvPr>
            <p:cNvSpPr/>
            <p:nvPr/>
          </p:nvSpPr>
          <p:spPr>
            <a:xfrm>
              <a:off x="11372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0" name="Freeform: Shape 5649">
              <a:extLst>
                <a:ext uri="{FF2B5EF4-FFF2-40B4-BE49-F238E27FC236}">
                  <a16:creationId xmlns:a16="http://schemas.microsoft.com/office/drawing/2014/main" id="{B2E29875-08ED-4A32-B677-F79C0B98B650}"/>
                </a:ext>
              </a:extLst>
            </p:cNvPr>
            <p:cNvSpPr/>
            <p:nvPr/>
          </p:nvSpPr>
          <p:spPr>
            <a:xfrm>
              <a:off x="11372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1" name="Freeform: Shape 5650">
              <a:extLst>
                <a:ext uri="{FF2B5EF4-FFF2-40B4-BE49-F238E27FC236}">
                  <a16:creationId xmlns:a16="http://schemas.microsoft.com/office/drawing/2014/main" id="{423112CC-DF2E-4E7A-A8E7-6B79B6A325EF}"/>
                </a:ext>
              </a:extLst>
            </p:cNvPr>
            <p:cNvSpPr/>
            <p:nvPr/>
          </p:nvSpPr>
          <p:spPr>
            <a:xfrm>
              <a:off x="11372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2" name="Freeform: Shape 5651">
              <a:extLst>
                <a:ext uri="{FF2B5EF4-FFF2-40B4-BE49-F238E27FC236}">
                  <a16:creationId xmlns:a16="http://schemas.microsoft.com/office/drawing/2014/main" id="{7808954A-E7AF-4E58-A88C-52AE3373FDA5}"/>
                </a:ext>
              </a:extLst>
            </p:cNvPr>
            <p:cNvSpPr/>
            <p:nvPr/>
          </p:nvSpPr>
          <p:spPr>
            <a:xfrm>
              <a:off x="11372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3" name="Freeform: Shape 5652">
              <a:extLst>
                <a:ext uri="{FF2B5EF4-FFF2-40B4-BE49-F238E27FC236}">
                  <a16:creationId xmlns:a16="http://schemas.microsoft.com/office/drawing/2014/main" id="{0ECFB342-9D71-4F8C-B992-9CEF9657934B}"/>
                </a:ext>
              </a:extLst>
            </p:cNvPr>
            <p:cNvSpPr/>
            <p:nvPr/>
          </p:nvSpPr>
          <p:spPr>
            <a:xfrm>
              <a:off x="11372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4" name="Freeform: Shape 5653">
              <a:extLst>
                <a:ext uri="{FF2B5EF4-FFF2-40B4-BE49-F238E27FC236}">
                  <a16:creationId xmlns:a16="http://schemas.microsoft.com/office/drawing/2014/main" id="{5E54F1D6-7DA4-4947-B060-36ED6B33F59E}"/>
                </a:ext>
              </a:extLst>
            </p:cNvPr>
            <p:cNvSpPr/>
            <p:nvPr/>
          </p:nvSpPr>
          <p:spPr>
            <a:xfrm>
              <a:off x="11372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5" name="Freeform: Shape 5654">
              <a:extLst>
                <a:ext uri="{FF2B5EF4-FFF2-40B4-BE49-F238E27FC236}">
                  <a16:creationId xmlns:a16="http://schemas.microsoft.com/office/drawing/2014/main" id="{09B1B782-043D-4482-8AB4-655F5B35A9A7}"/>
                </a:ext>
              </a:extLst>
            </p:cNvPr>
            <p:cNvSpPr/>
            <p:nvPr/>
          </p:nvSpPr>
          <p:spPr>
            <a:xfrm>
              <a:off x="11372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6" name="Freeform: Shape 5655">
              <a:extLst>
                <a:ext uri="{FF2B5EF4-FFF2-40B4-BE49-F238E27FC236}">
                  <a16:creationId xmlns:a16="http://schemas.microsoft.com/office/drawing/2014/main" id="{DDBC37AD-2744-4BAB-A6A9-C242D7088233}"/>
                </a:ext>
              </a:extLst>
            </p:cNvPr>
            <p:cNvSpPr/>
            <p:nvPr/>
          </p:nvSpPr>
          <p:spPr>
            <a:xfrm>
              <a:off x="11372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7" name="Freeform: Shape 5656">
              <a:extLst>
                <a:ext uri="{FF2B5EF4-FFF2-40B4-BE49-F238E27FC236}">
                  <a16:creationId xmlns:a16="http://schemas.microsoft.com/office/drawing/2014/main" id="{BD78C379-87B1-4DF7-9147-D8425FF52101}"/>
                </a:ext>
              </a:extLst>
            </p:cNvPr>
            <p:cNvSpPr/>
            <p:nvPr/>
          </p:nvSpPr>
          <p:spPr>
            <a:xfrm>
              <a:off x="11372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8" name="Freeform: Shape 5657">
              <a:extLst>
                <a:ext uri="{FF2B5EF4-FFF2-40B4-BE49-F238E27FC236}">
                  <a16:creationId xmlns:a16="http://schemas.microsoft.com/office/drawing/2014/main" id="{BAF21017-5810-4B34-A676-CFFFE286A50B}"/>
                </a:ext>
              </a:extLst>
            </p:cNvPr>
            <p:cNvSpPr/>
            <p:nvPr/>
          </p:nvSpPr>
          <p:spPr>
            <a:xfrm>
              <a:off x="11372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9" name="Freeform: Shape 5658">
              <a:extLst>
                <a:ext uri="{FF2B5EF4-FFF2-40B4-BE49-F238E27FC236}">
                  <a16:creationId xmlns:a16="http://schemas.microsoft.com/office/drawing/2014/main" id="{CD2915AB-9AD7-4CB3-97B1-651F0CAACBCA}"/>
                </a:ext>
              </a:extLst>
            </p:cNvPr>
            <p:cNvSpPr/>
            <p:nvPr/>
          </p:nvSpPr>
          <p:spPr>
            <a:xfrm>
              <a:off x="11372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0" name="Freeform: Shape 5659">
              <a:extLst>
                <a:ext uri="{FF2B5EF4-FFF2-40B4-BE49-F238E27FC236}">
                  <a16:creationId xmlns:a16="http://schemas.microsoft.com/office/drawing/2014/main" id="{341907DE-B258-4F86-80BB-5A83C5B8CDB2}"/>
                </a:ext>
              </a:extLst>
            </p:cNvPr>
            <p:cNvSpPr/>
            <p:nvPr/>
          </p:nvSpPr>
          <p:spPr>
            <a:xfrm>
              <a:off x="13658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1" name="Freeform: Shape 5660">
              <a:extLst>
                <a:ext uri="{FF2B5EF4-FFF2-40B4-BE49-F238E27FC236}">
                  <a16:creationId xmlns:a16="http://schemas.microsoft.com/office/drawing/2014/main" id="{0DEDDE24-5F28-4A4C-A36A-25023410C5DD}"/>
                </a:ext>
              </a:extLst>
            </p:cNvPr>
            <p:cNvSpPr/>
            <p:nvPr/>
          </p:nvSpPr>
          <p:spPr>
            <a:xfrm>
              <a:off x="13658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2" name="Freeform: Shape 5661">
              <a:extLst>
                <a:ext uri="{FF2B5EF4-FFF2-40B4-BE49-F238E27FC236}">
                  <a16:creationId xmlns:a16="http://schemas.microsoft.com/office/drawing/2014/main" id="{94F21256-6055-4AE9-A304-EED8AC4703FF}"/>
                </a:ext>
              </a:extLst>
            </p:cNvPr>
            <p:cNvSpPr/>
            <p:nvPr/>
          </p:nvSpPr>
          <p:spPr>
            <a:xfrm>
              <a:off x="13658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3" name="Freeform: Shape 5662">
              <a:extLst>
                <a:ext uri="{FF2B5EF4-FFF2-40B4-BE49-F238E27FC236}">
                  <a16:creationId xmlns:a16="http://schemas.microsoft.com/office/drawing/2014/main" id="{4FE70CD9-8A26-4CF2-BAF4-404D22CB86DF}"/>
                </a:ext>
              </a:extLst>
            </p:cNvPr>
            <p:cNvSpPr/>
            <p:nvPr/>
          </p:nvSpPr>
          <p:spPr>
            <a:xfrm>
              <a:off x="13658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4" name="Freeform: Shape 5663">
              <a:extLst>
                <a:ext uri="{FF2B5EF4-FFF2-40B4-BE49-F238E27FC236}">
                  <a16:creationId xmlns:a16="http://schemas.microsoft.com/office/drawing/2014/main" id="{5C705453-8180-4D7F-8FEE-C8CC363565DD}"/>
                </a:ext>
              </a:extLst>
            </p:cNvPr>
            <p:cNvSpPr/>
            <p:nvPr/>
          </p:nvSpPr>
          <p:spPr>
            <a:xfrm>
              <a:off x="13658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5" name="Freeform: Shape 5664">
              <a:extLst>
                <a:ext uri="{FF2B5EF4-FFF2-40B4-BE49-F238E27FC236}">
                  <a16:creationId xmlns:a16="http://schemas.microsoft.com/office/drawing/2014/main" id="{59F8F74F-07D8-4601-A121-9F8CA9EDA942}"/>
                </a:ext>
              </a:extLst>
            </p:cNvPr>
            <p:cNvSpPr/>
            <p:nvPr/>
          </p:nvSpPr>
          <p:spPr>
            <a:xfrm>
              <a:off x="13658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6" name="Freeform: Shape 5665">
              <a:extLst>
                <a:ext uri="{FF2B5EF4-FFF2-40B4-BE49-F238E27FC236}">
                  <a16:creationId xmlns:a16="http://schemas.microsoft.com/office/drawing/2014/main" id="{847F0642-B3FC-44AE-A436-BE9C5FFD1EF5}"/>
                </a:ext>
              </a:extLst>
            </p:cNvPr>
            <p:cNvSpPr/>
            <p:nvPr/>
          </p:nvSpPr>
          <p:spPr>
            <a:xfrm>
              <a:off x="13658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7" name="Freeform: Shape 5666">
              <a:extLst>
                <a:ext uri="{FF2B5EF4-FFF2-40B4-BE49-F238E27FC236}">
                  <a16:creationId xmlns:a16="http://schemas.microsoft.com/office/drawing/2014/main" id="{A70AA807-41F0-4617-89B5-6F40D546CEB4}"/>
                </a:ext>
              </a:extLst>
            </p:cNvPr>
            <p:cNvSpPr/>
            <p:nvPr/>
          </p:nvSpPr>
          <p:spPr>
            <a:xfrm>
              <a:off x="13658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8" name="Freeform: Shape 5667">
              <a:extLst>
                <a:ext uri="{FF2B5EF4-FFF2-40B4-BE49-F238E27FC236}">
                  <a16:creationId xmlns:a16="http://schemas.microsoft.com/office/drawing/2014/main" id="{D9473004-D82E-4B31-BCBE-E7D550F3994A}"/>
                </a:ext>
              </a:extLst>
            </p:cNvPr>
            <p:cNvSpPr/>
            <p:nvPr/>
          </p:nvSpPr>
          <p:spPr>
            <a:xfrm>
              <a:off x="13658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9" name="Freeform: Shape 5668">
              <a:extLst>
                <a:ext uri="{FF2B5EF4-FFF2-40B4-BE49-F238E27FC236}">
                  <a16:creationId xmlns:a16="http://schemas.microsoft.com/office/drawing/2014/main" id="{CADAA71C-F107-4654-9264-2315D9E80877}"/>
                </a:ext>
              </a:extLst>
            </p:cNvPr>
            <p:cNvSpPr/>
            <p:nvPr/>
          </p:nvSpPr>
          <p:spPr>
            <a:xfrm>
              <a:off x="13658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0" name="Freeform: Shape 5669">
              <a:extLst>
                <a:ext uri="{FF2B5EF4-FFF2-40B4-BE49-F238E27FC236}">
                  <a16:creationId xmlns:a16="http://schemas.microsoft.com/office/drawing/2014/main" id="{D473D977-85F3-413D-940B-1544B26CAA8C}"/>
                </a:ext>
              </a:extLst>
            </p:cNvPr>
            <p:cNvSpPr/>
            <p:nvPr/>
          </p:nvSpPr>
          <p:spPr>
            <a:xfrm>
              <a:off x="13658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1" name="Freeform: Shape 5670">
              <a:extLst>
                <a:ext uri="{FF2B5EF4-FFF2-40B4-BE49-F238E27FC236}">
                  <a16:creationId xmlns:a16="http://schemas.microsoft.com/office/drawing/2014/main" id="{9B1A45E2-26D2-47DE-B297-AF6D5C49890F}"/>
                </a:ext>
              </a:extLst>
            </p:cNvPr>
            <p:cNvSpPr/>
            <p:nvPr/>
          </p:nvSpPr>
          <p:spPr>
            <a:xfrm>
              <a:off x="13658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2" name="Freeform: Shape 5671">
              <a:extLst>
                <a:ext uri="{FF2B5EF4-FFF2-40B4-BE49-F238E27FC236}">
                  <a16:creationId xmlns:a16="http://schemas.microsoft.com/office/drawing/2014/main" id="{BDC5A16F-A869-47D8-A7F3-1BF08A51861B}"/>
                </a:ext>
              </a:extLst>
            </p:cNvPr>
            <p:cNvSpPr/>
            <p:nvPr/>
          </p:nvSpPr>
          <p:spPr>
            <a:xfrm>
              <a:off x="13658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3" name="Freeform: Shape 5672">
              <a:extLst>
                <a:ext uri="{FF2B5EF4-FFF2-40B4-BE49-F238E27FC236}">
                  <a16:creationId xmlns:a16="http://schemas.microsoft.com/office/drawing/2014/main" id="{02D3610F-397A-4E85-88F4-71EAC7132950}"/>
                </a:ext>
              </a:extLst>
            </p:cNvPr>
            <p:cNvSpPr/>
            <p:nvPr/>
          </p:nvSpPr>
          <p:spPr>
            <a:xfrm>
              <a:off x="13658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4" name="Freeform: Shape 5673">
              <a:extLst>
                <a:ext uri="{FF2B5EF4-FFF2-40B4-BE49-F238E27FC236}">
                  <a16:creationId xmlns:a16="http://schemas.microsoft.com/office/drawing/2014/main" id="{C84BF933-CC66-48B2-8DC0-729CE2AB128D}"/>
                </a:ext>
              </a:extLst>
            </p:cNvPr>
            <p:cNvSpPr/>
            <p:nvPr/>
          </p:nvSpPr>
          <p:spPr>
            <a:xfrm>
              <a:off x="13658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5" name="Freeform: Shape 5674">
              <a:extLst>
                <a:ext uri="{FF2B5EF4-FFF2-40B4-BE49-F238E27FC236}">
                  <a16:creationId xmlns:a16="http://schemas.microsoft.com/office/drawing/2014/main" id="{50DAC383-418F-4A8B-BCBA-C728067BF7B9}"/>
                </a:ext>
              </a:extLst>
            </p:cNvPr>
            <p:cNvSpPr/>
            <p:nvPr/>
          </p:nvSpPr>
          <p:spPr>
            <a:xfrm>
              <a:off x="13658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6" name="Freeform: Shape 5675">
              <a:extLst>
                <a:ext uri="{FF2B5EF4-FFF2-40B4-BE49-F238E27FC236}">
                  <a16:creationId xmlns:a16="http://schemas.microsoft.com/office/drawing/2014/main" id="{9670E6CB-44A6-40B4-B1B7-3BF67A3FBBAF}"/>
                </a:ext>
              </a:extLst>
            </p:cNvPr>
            <p:cNvSpPr/>
            <p:nvPr/>
          </p:nvSpPr>
          <p:spPr>
            <a:xfrm>
              <a:off x="13658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7" name="Freeform: Shape 5676">
              <a:extLst>
                <a:ext uri="{FF2B5EF4-FFF2-40B4-BE49-F238E27FC236}">
                  <a16:creationId xmlns:a16="http://schemas.microsoft.com/office/drawing/2014/main" id="{B7FA98BE-4E0C-44FC-88A1-E58A94D42B79}"/>
                </a:ext>
              </a:extLst>
            </p:cNvPr>
            <p:cNvSpPr/>
            <p:nvPr/>
          </p:nvSpPr>
          <p:spPr>
            <a:xfrm>
              <a:off x="13658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8" name="Freeform: Shape 5677">
              <a:extLst>
                <a:ext uri="{FF2B5EF4-FFF2-40B4-BE49-F238E27FC236}">
                  <a16:creationId xmlns:a16="http://schemas.microsoft.com/office/drawing/2014/main" id="{F2395F1F-34D0-48BF-809A-D09796E7C25A}"/>
                </a:ext>
              </a:extLst>
            </p:cNvPr>
            <p:cNvSpPr/>
            <p:nvPr/>
          </p:nvSpPr>
          <p:spPr>
            <a:xfrm>
              <a:off x="13658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9" name="Freeform: Shape 5678">
              <a:extLst>
                <a:ext uri="{FF2B5EF4-FFF2-40B4-BE49-F238E27FC236}">
                  <a16:creationId xmlns:a16="http://schemas.microsoft.com/office/drawing/2014/main" id="{AC4526E6-F76E-4636-94C5-0B7F268A6447}"/>
                </a:ext>
              </a:extLst>
            </p:cNvPr>
            <p:cNvSpPr/>
            <p:nvPr/>
          </p:nvSpPr>
          <p:spPr>
            <a:xfrm>
              <a:off x="13658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0" name="Freeform: Shape 5679">
              <a:extLst>
                <a:ext uri="{FF2B5EF4-FFF2-40B4-BE49-F238E27FC236}">
                  <a16:creationId xmlns:a16="http://schemas.microsoft.com/office/drawing/2014/main" id="{3A62194D-E6E7-437B-9F91-915993BA565C}"/>
                </a:ext>
              </a:extLst>
            </p:cNvPr>
            <p:cNvSpPr/>
            <p:nvPr/>
          </p:nvSpPr>
          <p:spPr>
            <a:xfrm>
              <a:off x="13658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1" name="Freeform: Shape 5680">
              <a:extLst>
                <a:ext uri="{FF2B5EF4-FFF2-40B4-BE49-F238E27FC236}">
                  <a16:creationId xmlns:a16="http://schemas.microsoft.com/office/drawing/2014/main" id="{6D4164C5-D970-4668-9634-3F34D611BBB9}"/>
                </a:ext>
              </a:extLst>
            </p:cNvPr>
            <p:cNvSpPr/>
            <p:nvPr/>
          </p:nvSpPr>
          <p:spPr>
            <a:xfrm>
              <a:off x="13658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2" name="Freeform: Shape 5681">
              <a:extLst>
                <a:ext uri="{FF2B5EF4-FFF2-40B4-BE49-F238E27FC236}">
                  <a16:creationId xmlns:a16="http://schemas.microsoft.com/office/drawing/2014/main" id="{7AC93EF8-B71D-45A2-B230-FB4C7D23FC41}"/>
                </a:ext>
              </a:extLst>
            </p:cNvPr>
            <p:cNvSpPr/>
            <p:nvPr/>
          </p:nvSpPr>
          <p:spPr>
            <a:xfrm>
              <a:off x="13658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3" name="Freeform: Shape 5682">
              <a:extLst>
                <a:ext uri="{FF2B5EF4-FFF2-40B4-BE49-F238E27FC236}">
                  <a16:creationId xmlns:a16="http://schemas.microsoft.com/office/drawing/2014/main" id="{4F904338-C93B-4116-8338-CE4325039DA5}"/>
                </a:ext>
              </a:extLst>
            </p:cNvPr>
            <p:cNvSpPr/>
            <p:nvPr/>
          </p:nvSpPr>
          <p:spPr>
            <a:xfrm>
              <a:off x="13658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4" name="Freeform: Shape 5683">
              <a:extLst>
                <a:ext uri="{FF2B5EF4-FFF2-40B4-BE49-F238E27FC236}">
                  <a16:creationId xmlns:a16="http://schemas.microsoft.com/office/drawing/2014/main" id="{6CA63216-6C54-4658-8C0D-08DC6AB244FB}"/>
                </a:ext>
              </a:extLst>
            </p:cNvPr>
            <p:cNvSpPr/>
            <p:nvPr/>
          </p:nvSpPr>
          <p:spPr>
            <a:xfrm>
              <a:off x="13658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5" name="Freeform: Shape 5684">
              <a:extLst>
                <a:ext uri="{FF2B5EF4-FFF2-40B4-BE49-F238E27FC236}">
                  <a16:creationId xmlns:a16="http://schemas.microsoft.com/office/drawing/2014/main" id="{75B8C711-292B-4854-AE23-E596712010E6}"/>
                </a:ext>
              </a:extLst>
            </p:cNvPr>
            <p:cNvSpPr/>
            <p:nvPr/>
          </p:nvSpPr>
          <p:spPr>
            <a:xfrm>
              <a:off x="13658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6" name="Freeform: Shape 5685">
              <a:extLst>
                <a:ext uri="{FF2B5EF4-FFF2-40B4-BE49-F238E27FC236}">
                  <a16:creationId xmlns:a16="http://schemas.microsoft.com/office/drawing/2014/main" id="{7D0184F9-3E11-47D5-A637-3CF59EA82A99}"/>
                </a:ext>
              </a:extLst>
            </p:cNvPr>
            <p:cNvSpPr/>
            <p:nvPr/>
          </p:nvSpPr>
          <p:spPr>
            <a:xfrm>
              <a:off x="13658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7" name="Freeform: Shape 5686">
              <a:extLst>
                <a:ext uri="{FF2B5EF4-FFF2-40B4-BE49-F238E27FC236}">
                  <a16:creationId xmlns:a16="http://schemas.microsoft.com/office/drawing/2014/main" id="{C6CA8507-EBCB-40F9-87CB-0F0DF62C9679}"/>
                </a:ext>
              </a:extLst>
            </p:cNvPr>
            <p:cNvSpPr/>
            <p:nvPr/>
          </p:nvSpPr>
          <p:spPr>
            <a:xfrm>
              <a:off x="13658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8" name="Freeform: Shape 5687">
              <a:extLst>
                <a:ext uri="{FF2B5EF4-FFF2-40B4-BE49-F238E27FC236}">
                  <a16:creationId xmlns:a16="http://schemas.microsoft.com/office/drawing/2014/main" id="{CF9409A4-D12C-4486-BD17-FE54B57518C4}"/>
                </a:ext>
              </a:extLst>
            </p:cNvPr>
            <p:cNvSpPr/>
            <p:nvPr/>
          </p:nvSpPr>
          <p:spPr>
            <a:xfrm>
              <a:off x="13658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9" name="Freeform: Shape 5688">
              <a:extLst>
                <a:ext uri="{FF2B5EF4-FFF2-40B4-BE49-F238E27FC236}">
                  <a16:creationId xmlns:a16="http://schemas.microsoft.com/office/drawing/2014/main" id="{F69968E8-E398-4558-AF5C-3EA9CC4C1B78}"/>
                </a:ext>
              </a:extLst>
            </p:cNvPr>
            <p:cNvSpPr/>
            <p:nvPr/>
          </p:nvSpPr>
          <p:spPr>
            <a:xfrm>
              <a:off x="13658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0" name="Freeform: Shape 5689">
              <a:extLst>
                <a:ext uri="{FF2B5EF4-FFF2-40B4-BE49-F238E27FC236}">
                  <a16:creationId xmlns:a16="http://schemas.microsoft.com/office/drawing/2014/main" id="{45AB1B9D-870A-4950-8475-488EC959302E}"/>
                </a:ext>
              </a:extLst>
            </p:cNvPr>
            <p:cNvSpPr/>
            <p:nvPr/>
          </p:nvSpPr>
          <p:spPr>
            <a:xfrm>
              <a:off x="15944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1" name="Freeform: Shape 5690">
              <a:extLst>
                <a:ext uri="{FF2B5EF4-FFF2-40B4-BE49-F238E27FC236}">
                  <a16:creationId xmlns:a16="http://schemas.microsoft.com/office/drawing/2014/main" id="{7A409333-9311-4DFE-9924-739679BD42DC}"/>
                </a:ext>
              </a:extLst>
            </p:cNvPr>
            <p:cNvSpPr/>
            <p:nvPr/>
          </p:nvSpPr>
          <p:spPr>
            <a:xfrm>
              <a:off x="15944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2" name="Freeform: Shape 5691">
              <a:extLst>
                <a:ext uri="{FF2B5EF4-FFF2-40B4-BE49-F238E27FC236}">
                  <a16:creationId xmlns:a16="http://schemas.microsoft.com/office/drawing/2014/main" id="{63C44207-BC71-41FF-B128-E0C7B31EBDDA}"/>
                </a:ext>
              </a:extLst>
            </p:cNvPr>
            <p:cNvSpPr/>
            <p:nvPr/>
          </p:nvSpPr>
          <p:spPr>
            <a:xfrm>
              <a:off x="15944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3" name="Freeform: Shape 5692">
              <a:extLst>
                <a:ext uri="{FF2B5EF4-FFF2-40B4-BE49-F238E27FC236}">
                  <a16:creationId xmlns:a16="http://schemas.microsoft.com/office/drawing/2014/main" id="{D7DF6C82-821D-4046-8685-EA8F438DA809}"/>
                </a:ext>
              </a:extLst>
            </p:cNvPr>
            <p:cNvSpPr/>
            <p:nvPr/>
          </p:nvSpPr>
          <p:spPr>
            <a:xfrm>
              <a:off x="15944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4" name="Freeform: Shape 5693">
              <a:extLst>
                <a:ext uri="{FF2B5EF4-FFF2-40B4-BE49-F238E27FC236}">
                  <a16:creationId xmlns:a16="http://schemas.microsoft.com/office/drawing/2014/main" id="{5C962359-0283-4367-B449-FE76EF9C33F1}"/>
                </a:ext>
              </a:extLst>
            </p:cNvPr>
            <p:cNvSpPr/>
            <p:nvPr/>
          </p:nvSpPr>
          <p:spPr>
            <a:xfrm>
              <a:off x="15944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5" name="Freeform: Shape 5694">
              <a:extLst>
                <a:ext uri="{FF2B5EF4-FFF2-40B4-BE49-F238E27FC236}">
                  <a16:creationId xmlns:a16="http://schemas.microsoft.com/office/drawing/2014/main" id="{EDB3C866-4A68-4819-92C9-8E8BA3749852}"/>
                </a:ext>
              </a:extLst>
            </p:cNvPr>
            <p:cNvSpPr/>
            <p:nvPr/>
          </p:nvSpPr>
          <p:spPr>
            <a:xfrm>
              <a:off x="15944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6" name="Freeform: Shape 5695">
              <a:extLst>
                <a:ext uri="{FF2B5EF4-FFF2-40B4-BE49-F238E27FC236}">
                  <a16:creationId xmlns:a16="http://schemas.microsoft.com/office/drawing/2014/main" id="{26FD55B6-BEFA-4A48-B784-9F5A1B1A5709}"/>
                </a:ext>
              </a:extLst>
            </p:cNvPr>
            <p:cNvSpPr/>
            <p:nvPr/>
          </p:nvSpPr>
          <p:spPr>
            <a:xfrm>
              <a:off x="15944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7" name="Freeform: Shape 5696">
              <a:extLst>
                <a:ext uri="{FF2B5EF4-FFF2-40B4-BE49-F238E27FC236}">
                  <a16:creationId xmlns:a16="http://schemas.microsoft.com/office/drawing/2014/main" id="{678B02E9-5859-49EE-987C-D12BC185C1F6}"/>
                </a:ext>
              </a:extLst>
            </p:cNvPr>
            <p:cNvSpPr/>
            <p:nvPr/>
          </p:nvSpPr>
          <p:spPr>
            <a:xfrm>
              <a:off x="15944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8" name="Freeform: Shape 5697">
              <a:extLst>
                <a:ext uri="{FF2B5EF4-FFF2-40B4-BE49-F238E27FC236}">
                  <a16:creationId xmlns:a16="http://schemas.microsoft.com/office/drawing/2014/main" id="{76809A3C-1709-45FC-A02E-6DCD766D127C}"/>
                </a:ext>
              </a:extLst>
            </p:cNvPr>
            <p:cNvSpPr/>
            <p:nvPr/>
          </p:nvSpPr>
          <p:spPr>
            <a:xfrm>
              <a:off x="15944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9" name="Freeform: Shape 5698">
              <a:extLst>
                <a:ext uri="{FF2B5EF4-FFF2-40B4-BE49-F238E27FC236}">
                  <a16:creationId xmlns:a16="http://schemas.microsoft.com/office/drawing/2014/main" id="{73C8D468-9863-4AA6-B113-406DA379B270}"/>
                </a:ext>
              </a:extLst>
            </p:cNvPr>
            <p:cNvSpPr/>
            <p:nvPr/>
          </p:nvSpPr>
          <p:spPr>
            <a:xfrm>
              <a:off x="15944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0" name="Freeform: Shape 5699">
              <a:extLst>
                <a:ext uri="{FF2B5EF4-FFF2-40B4-BE49-F238E27FC236}">
                  <a16:creationId xmlns:a16="http://schemas.microsoft.com/office/drawing/2014/main" id="{82A84541-A367-4149-877C-6E9E1F3E48B5}"/>
                </a:ext>
              </a:extLst>
            </p:cNvPr>
            <p:cNvSpPr/>
            <p:nvPr/>
          </p:nvSpPr>
          <p:spPr>
            <a:xfrm>
              <a:off x="15944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1" name="Freeform: Shape 5700">
              <a:extLst>
                <a:ext uri="{FF2B5EF4-FFF2-40B4-BE49-F238E27FC236}">
                  <a16:creationId xmlns:a16="http://schemas.microsoft.com/office/drawing/2014/main" id="{FE62B55E-3D23-4865-9462-A9E0C83BF4D0}"/>
                </a:ext>
              </a:extLst>
            </p:cNvPr>
            <p:cNvSpPr/>
            <p:nvPr/>
          </p:nvSpPr>
          <p:spPr>
            <a:xfrm>
              <a:off x="15944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2" name="Freeform: Shape 5701">
              <a:extLst>
                <a:ext uri="{FF2B5EF4-FFF2-40B4-BE49-F238E27FC236}">
                  <a16:creationId xmlns:a16="http://schemas.microsoft.com/office/drawing/2014/main" id="{16C8762E-F30F-4F0B-9329-5BF09E27C21A}"/>
                </a:ext>
              </a:extLst>
            </p:cNvPr>
            <p:cNvSpPr/>
            <p:nvPr/>
          </p:nvSpPr>
          <p:spPr>
            <a:xfrm>
              <a:off x="15944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3" name="Freeform: Shape 5702">
              <a:extLst>
                <a:ext uri="{FF2B5EF4-FFF2-40B4-BE49-F238E27FC236}">
                  <a16:creationId xmlns:a16="http://schemas.microsoft.com/office/drawing/2014/main" id="{FD3D5AA8-A4BB-4198-A1D9-E9A730CB7E82}"/>
                </a:ext>
              </a:extLst>
            </p:cNvPr>
            <p:cNvSpPr/>
            <p:nvPr/>
          </p:nvSpPr>
          <p:spPr>
            <a:xfrm>
              <a:off x="15944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4" name="Freeform: Shape 5703">
              <a:extLst>
                <a:ext uri="{FF2B5EF4-FFF2-40B4-BE49-F238E27FC236}">
                  <a16:creationId xmlns:a16="http://schemas.microsoft.com/office/drawing/2014/main" id="{07BF127C-73B5-435A-961C-691B240F17FB}"/>
                </a:ext>
              </a:extLst>
            </p:cNvPr>
            <p:cNvSpPr/>
            <p:nvPr/>
          </p:nvSpPr>
          <p:spPr>
            <a:xfrm>
              <a:off x="15944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5" name="Freeform: Shape 5704">
              <a:extLst>
                <a:ext uri="{FF2B5EF4-FFF2-40B4-BE49-F238E27FC236}">
                  <a16:creationId xmlns:a16="http://schemas.microsoft.com/office/drawing/2014/main" id="{6055B88A-4950-4DB6-946B-1891517A94F6}"/>
                </a:ext>
              </a:extLst>
            </p:cNvPr>
            <p:cNvSpPr/>
            <p:nvPr/>
          </p:nvSpPr>
          <p:spPr>
            <a:xfrm>
              <a:off x="15944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6" name="Freeform: Shape 5705">
              <a:extLst>
                <a:ext uri="{FF2B5EF4-FFF2-40B4-BE49-F238E27FC236}">
                  <a16:creationId xmlns:a16="http://schemas.microsoft.com/office/drawing/2014/main" id="{E2DA6165-23BD-4E1A-ABAB-5A89DBD6B1C0}"/>
                </a:ext>
              </a:extLst>
            </p:cNvPr>
            <p:cNvSpPr/>
            <p:nvPr/>
          </p:nvSpPr>
          <p:spPr>
            <a:xfrm>
              <a:off x="15944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7" name="Freeform: Shape 5706">
              <a:extLst>
                <a:ext uri="{FF2B5EF4-FFF2-40B4-BE49-F238E27FC236}">
                  <a16:creationId xmlns:a16="http://schemas.microsoft.com/office/drawing/2014/main" id="{DF55DC9F-77A5-4694-AEAB-70EB7597284D}"/>
                </a:ext>
              </a:extLst>
            </p:cNvPr>
            <p:cNvSpPr/>
            <p:nvPr/>
          </p:nvSpPr>
          <p:spPr>
            <a:xfrm>
              <a:off x="15944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8" name="Freeform: Shape 5707">
              <a:extLst>
                <a:ext uri="{FF2B5EF4-FFF2-40B4-BE49-F238E27FC236}">
                  <a16:creationId xmlns:a16="http://schemas.microsoft.com/office/drawing/2014/main" id="{4583BFC8-987C-4E7B-81EE-E97D235320ED}"/>
                </a:ext>
              </a:extLst>
            </p:cNvPr>
            <p:cNvSpPr/>
            <p:nvPr/>
          </p:nvSpPr>
          <p:spPr>
            <a:xfrm>
              <a:off x="15944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9" name="Freeform: Shape 5708">
              <a:extLst>
                <a:ext uri="{FF2B5EF4-FFF2-40B4-BE49-F238E27FC236}">
                  <a16:creationId xmlns:a16="http://schemas.microsoft.com/office/drawing/2014/main" id="{BB4CFF9E-777D-4B24-8348-4FDC8F2EA6D7}"/>
                </a:ext>
              </a:extLst>
            </p:cNvPr>
            <p:cNvSpPr/>
            <p:nvPr/>
          </p:nvSpPr>
          <p:spPr>
            <a:xfrm>
              <a:off x="15944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0" name="Freeform: Shape 5709">
              <a:extLst>
                <a:ext uri="{FF2B5EF4-FFF2-40B4-BE49-F238E27FC236}">
                  <a16:creationId xmlns:a16="http://schemas.microsoft.com/office/drawing/2014/main" id="{FE28F8FE-F2C5-4215-B472-0E8DA71D1D64}"/>
                </a:ext>
              </a:extLst>
            </p:cNvPr>
            <p:cNvSpPr/>
            <p:nvPr/>
          </p:nvSpPr>
          <p:spPr>
            <a:xfrm>
              <a:off x="15944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1" name="Freeform: Shape 5710">
              <a:extLst>
                <a:ext uri="{FF2B5EF4-FFF2-40B4-BE49-F238E27FC236}">
                  <a16:creationId xmlns:a16="http://schemas.microsoft.com/office/drawing/2014/main" id="{EA267C82-06B7-4692-826D-03982B019C61}"/>
                </a:ext>
              </a:extLst>
            </p:cNvPr>
            <p:cNvSpPr/>
            <p:nvPr/>
          </p:nvSpPr>
          <p:spPr>
            <a:xfrm>
              <a:off x="15944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2" name="Freeform: Shape 5711">
              <a:extLst>
                <a:ext uri="{FF2B5EF4-FFF2-40B4-BE49-F238E27FC236}">
                  <a16:creationId xmlns:a16="http://schemas.microsoft.com/office/drawing/2014/main" id="{0786358D-BB20-458E-ABF5-46549ED0DD1D}"/>
                </a:ext>
              </a:extLst>
            </p:cNvPr>
            <p:cNvSpPr/>
            <p:nvPr/>
          </p:nvSpPr>
          <p:spPr>
            <a:xfrm>
              <a:off x="15944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3" name="Freeform: Shape 5712">
              <a:extLst>
                <a:ext uri="{FF2B5EF4-FFF2-40B4-BE49-F238E27FC236}">
                  <a16:creationId xmlns:a16="http://schemas.microsoft.com/office/drawing/2014/main" id="{B354714D-D709-4132-BBFB-C9FF32CF0D36}"/>
                </a:ext>
              </a:extLst>
            </p:cNvPr>
            <p:cNvSpPr/>
            <p:nvPr/>
          </p:nvSpPr>
          <p:spPr>
            <a:xfrm>
              <a:off x="15944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4" name="Freeform: Shape 5713">
              <a:extLst>
                <a:ext uri="{FF2B5EF4-FFF2-40B4-BE49-F238E27FC236}">
                  <a16:creationId xmlns:a16="http://schemas.microsoft.com/office/drawing/2014/main" id="{2FCE8500-1157-4397-AB30-793CF329212E}"/>
                </a:ext>
              </a:extLst>
            </p:cNvPr>
            <p:cNvSpPr/>
            <p:nvPr/>
          </p:nvSpPr>
          <p:spPr>
            <a:xfrm>
              <a:off x="15944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5" name="Freeform: Shape 5714">
              <a:extLst>
                <a:ext uri="{FF2B5EF4-FFF2-40B4-BE49-F238E27FC236}">
                  <a16:creationId xmlns:a16="http://schemas.microsoft.com/office/drawing/2014/main" id="{6972CFD5-1BCE-4A43-A4DC-C92DB42BBFFC}"/>
                </a:ext>
              </a:extLst>
            </p:cNvPr>
            <p:cNvSpPr/>
            <p:nvPr/>
          </p:nvSpPr>
          <p:spPr>
            <a:xfrm>
              <a:off x="15944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6" name="Freeform: Shape 5715">
              <a:extLst>
                <a:ext uri="{FF2B5EF4-FFF2-40B4-BE49-F238E27FC236}">
                  <a16:creationId xmlns:a16="http://schemas.microsoft.com/office/drawing/2014/main" id="{F839F813-827C-4856-BB33-354D8CF09189}"/>
                </a:ext>
              </a:extLst>
            </p:cNvPr>
            <p:cNvSpPr/>
            <p:nvPr/>
          </p:nvSpPr>
          <p:spPr>
            <a:xfrm>
              <a:off x="15944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7" name="Freeform: Shape 5716">
              <a:extLst>
                <a:ext uri="{FF2B5EF4-FFF2-40B4-BE49-F238E27FC236}">
                  <a16:creationId xmlns:a16="http://schemas.microsoft.com/office/drawing/2014/main" id="{728263CA-0B2D-4F62-B044-118FFF71005E}"/>
                </a:ext>
              </a:extLst>
            </p:cNvPr>
            <p:cNvSpPr/>
            <p:nvPr/>
          </p:nvSpPr>
          <p:spPr>
            <a:xfrm>
              <a:off x="15944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8" name="Freeform: Shape 5717">
              <a:extLst>
                <a:ext uri="{FF2B5EF4-FFF2-40B4-BE49-F238E27FC236}">
                  <a16:creationId xmlns:a16="http://schemas.microsoft.com/office/drawing/2014/main" id="{02723E99-30A3-4BE8-A20F-6A3033FBED24}"/>
                </a:ext>
              </a:extLst>
            </p:cNvPr>
            <p:cNvSpPr/>
            <p:nvPr/>
          </p:nvSpPr>
          <p:spPr>
            <a:xfrm>
              <a:off x="15944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9" name="Freeform: Shape 5718">
              <a:extLst>
                <a:ext uri="{FF2B5EF4-FFF2-40B4-BE49-F238E27FC236}">
                  <a16:creationId xmlns:a16="http://schemas.microsoft.com/office/drawing/2014/main" id="{62DFD519-4ECF-4082-B4B0-C98372F870EF}"/>
                </a:ext>
              </a:extLst>
            </p:cNvPr>
            <p:cNvSpPr/>
            <p:nvPr/>
          </p:nvSpPr>
          <p:spPr>
            <a:xfrm>
              <a:off x="15944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0" name="Freeform: Shape 5719">
              <a:extLst>
                <a:ext uri="{FF2B5EF4-FFF2-40B4-BE49-F238E27FC236}">
                  <a16:creationId xmlns:a16="http://schemas.microsoft.com/office/drawing/2014/main" id="{15E7AF9D-D15C-4533-BEA2-A75E953128FF}"/>
                </a:ext>
              </a:extLst>
            </p:cNvPr>
            <p:cNvSpPr/>
            <p:nvPr/>
          </p:nvSpPr>
          <p:spPr>
            <a:xfrm>
              <a:off x="18230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1" name="Freeform: Shape 5720">
              <a:extLst>
                <a:ext uri="{FF2B5EF4-FFF2-40B4-BE49-F238E27FC236}">
                  <a16:creationId xmlns:a16="http://schemas.microsoft.com/office/drawing/2014/main" id="{BD6C1536-C75B-4DFD-A9A6-64B1F196A79D}"/>
                </a:ext>
              </a:extLst>
            </p:cNvPr>
            <p:cNvSpPr/>
            <p:nvPr/>
          </p:nvSpPr>
          <p:spPr>
            <a:xfrm>
              <a:off x="18230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2" name="Freeform: Shape 5721">
              <a:extLst>
                <a:ext uri="{FF2B5EF4-FFF2-40B4-BE49-F238E27FC236}">
                  <a16:creationId xmlns:a16="http://schemas.microsoft.com/office/drawing/2014/main" id="{A7F03F01-6742-4365-AF7A-C0D9B8657F2F}"/>
                </a:ext>
              </a:extLst>
            </p:cNvPr>
            <p:cNvSpPr/>
            <p:nvPr/>
          </p:nvSpPr>
          <p:spPr>
            <a:xfrm>
              <a:off x="18230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3" name="Freeform: Shape 5722">
              <a:extLst>
                <a:ext uri="{FF2B5EF4-FFF2-40B4-BE49-F238E27FC236}">
                  <a16:creationId xmlns:a16="http://schemas.microsoft.com/office/drawing/2014/main" id="{B9423B14-FBC2-497C-B3F1-267F8D7BF062}"/>
                </a:ext>
              </a:extLst>
            </p:cNvPr>
            <p:cNvSpPr/>
            <p:nvPr/>
          </p:nvSpPr>
          <p:spPr>
            <a:xfrm>
              <a:off x="18230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4" name="Freeform: Shape 5723">
              <a:extLst>
                <a:ext uri="{FF2B5EF4-FFF2-40B4-BE49-F238E27FC236}">
                  <a16:creationId xmlns:a16="http://schemas.microsoft.com/office/drawing/2014/main" id="{7A9AC4BF-866E-4A5A-809B-5E599B06AF1B}"/>
                </a:ext>
              </a:extLst>
            </p:cNvPr>
            <p:cNvSpPr/>
            <p:nvPr/>
          </p:nvSpPr>
          <p:spPr>
            <a:xfrm>
              <a:off x="18230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5" name="Freeform: Shape 5724">
              <a:extLst>
                <a:ext uri="{FF2B5EF4-FFF2-40B4-BE49-F238E27FC236}">
                  <a16:creationId xmlns:a16="http://schemas.microsoft.com/office/drawing/2014/main" id="{8A23C74E-CA43-4BC5-BE7C-58AC2C32CE4D}"/>
                </a:ext>
              </a:extLst>
            </p:cNvPr>
            <p:cNvSpPr/>
            <p:nvPr/>
          </p:nvSpPr>
          <p:spPr>
            <a:xfrm>
              <a:off x="18230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6" name="Freeform: Shape 5725">
              <a:extLst>
                <a:ext uri="{FF2B5EF4-FFF2-40B4-BE49-F238E27FC236}">
                  <a16:creationId xmlns:a16="http://schemas.microsoft.com/office/drawing/2014/main" id="{4410928F-3250-4C18-8FC7-01ACE4A2FA17}"/>
                </a:ext>
              </a:extLst>
            </p:cNvPr>
            <p:cNvSpPr/>
            <p:nvPr/>
          </p:nvSpPr>
          <p:spPr>
            <a:xfrm>
              <a:off x="18230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7" name="Freeform: Shape 5726">
              <a:extLst>
                <a:ext uri="{FF2B5EF4-FFF2-40B4-BE49-F238E27FC236}">
                  <a16:creationId xmlns:a16="http://schemas.microsoft.com/office/drawing/2014/main" id="{FBE2FA5B-9666-4FEC-8A73-853372E505D8}"/>
                </a:ext>
              </a:extLst>
            </p:cNvPr>
            <p:cNvSpPr/>
            <p:nvPr/>
          </p:nvSpPr>
          <p:spPr>
            <a:xfrm>
              <a:off x="18230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8" name="Freeform: Shape 5727">
              <a:extLst>
                <a:ext uri="{FF2B5EF4-FFF2-40B4-BE49-F238E27FC236}">
                  <a16:creationId xmlns:a16="http://schemas.microsoft.com/office/drawing/2014/main" id="{4CBF511E-E45E-45F1-884F-9EDAC005111A}"/>
                </a:ext>
              </a:extLst>
            </p:cNvPr>
            <p:cNvSpPr/>
            <p:nvPr/>
          </p:nvSpPr>
          <p:spPr>
            <a:xfrm>
              <a:off x="18230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9" name="Freeform: Shape 5728">
              <a:extLst>
                <a:ext uri="{FF2B5EF4-FFF2-40B4-BE49-F238E27FC236}">
                  <a16:creationId xmlns:a16="http://schemas.microsoft.com/office/drawing/2014/main" id="{CF0C84D6-CDC4-4A7D-9720-52917D80EE8B}"/>
                </a:ext>
              </a:extLst>
            </p:cNvPr>
            <p:cNvSpPr/>
            <p:nvPr/>
          </p:nvSpPr>
          <p:spPr>
            <a:xfrm>
              <a:off x="18230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0" name="Freeform: Shape 5729">
              <a:extLst>
                <a:ext uri="{FF2B5EF4-FFF2-40B4-BE49-F238E27FC236}">
                  <a16:creationId xmlns:a16="http://schemas.microsoft.com/office/drawing/2014/main" id="{F2EC2299-B341-4EAF-94AC-383D1E3A8E75}"/>
                </a:ext>
              </a:extLst>
            </p:cNvPr>
            <p:cNvSpPr/>
            <p:nvPr/>
          </p:nvSpPr>
          <p:spPr>
            <a:xfrm>
              <a:off x="18230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1" name="Freeform: Shape 5730">
              <a:extLst>
                <a:ext uri="{FF2B5EF4-FFF2-40B4-BE49-F238E27FC236}">
                  <a16:creationId xmlns:a16="http://schemas.microsoft.com/office/drawing/2014/main" id="{7E165143-0536-4AB2-8B0E-37550CCD3D0E}"/>
                </a:ext>
              </a:extLst>
            </p:cNvPr>
            <p:cNvSpPr/>
            <p:nvPr/>
          </p:nvSpPr>
          <p:spPr>
            <a:xfrm>
              <a:off x="18230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2" name="Freeform: Shape 5731">
              <a:extLst>
                <a:ext uri="{FF2B5EF4-FFF2-40B4-BE49-F238E27FC236}">
                  <a16:creationId xmlns:a16="http://schemas.microsoft.com/office/drawing/2014/main" id="{797A9384-C84A-431B-A753-139E666D2117}"/>
                </a:ext>
              </a:extLst>
            </p:cNvPr>
            <p:cNvSpPr/>
            <p:nvPr/>
          </p:nvSpPr>
          <p:spPr>
            <a:xfrm>
              <a:off x="18230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3" name="Freeform: Shape 5732">
              <a:extLst>
                <a:ext uri="{FF2B5EF4-FFF2-40B4-BE49-F238E27FC236}">
                  <a16:creationId xmlns:a16="http://schemas.microsoft.com/office/drawing/2014/main" id="{83CEFDBE-38FE-45CD-AAA7-B1CDF2BFD30B}"/>
                </a:ext>
              </a:extLst>
            </p:cNvPr>
            <p:cNvSpPr/>
            <p:nvPr/>
          </p:nvSpPr>
          <p:spPr>
            <a:xfrm>
              <a:off x="18230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4" name="Freeform: Shape 5733">
              <a:extLst>
                <a:ext uri="{FF2B5EF4-FFF2-40B4-BE49-F238E27FC236}">
                  <a16:creationId xmlns:a16="http://schemas.microsoft.com/office/drawing/2014/main" id="{0C087289-41D9-40E9-A321-886FBDF8CED3}"/>
                </a:ext>
              </a:extLst>
            </p:cNvPr>
            <p:cNvSpPr/>
            <p:nvPr/>
          </p:nvSpPr>
          <p:spPr>
            <a:xfrm>
              <a:off x="18230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5" name="Freeform: Shape 5734">
              <a:extLst>
                <a:ext uri="{FF2B5EF4-FFF2-40B4-BE49-F238E27FC236}">
                  <a16:creationId xmlns:a16="http://schemas.microsoft.com/office/drawing/2014/main" id="{81C612B3-C059-4E1E-ACC7-8FE2FBA45CE8}"/>
                </a:ext>
              </a:extLst>
            </p:cNvPr>
            <p:cNvSpPr/>
            <p:nvPr/>
          </p:nvSpPr>
          <p:spPr>
            <a:xfrm>
              <a:off x="18230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6" name="Freeform: Shape 5735">
              <a:extLst>
                <a:ext uri="{FF2B5EF4-FFF2-40B4-BE49-F238E27FC236}">
                  <a16:creationId xmlns:a16="http://schemas.microsoft.com/office/drawing/2014/main" id="{2F36A921-8BEA-4236-9528-44A88A83D6CD}"/>
                </a:ext>
              </a:extLst>
            </p:cNvPr>
            <p:cNvSpPr/>
            <p:nvPr/>
          </p:nvSpPr>
          <p:spPr>
            <a:xfrm>
              <a:off x="18230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7" name="Freeform: Shape 5736">
              <a:extLst>
                <a:ext uri="{FF2B5EF4-FFF2-40B4-BE49-F238E27FC236}">
                  <a16:creationId xmlns:a16="http://schemas.microsoft.com/office/drawing/2014/main" id="{65FA9950-55DD-46E8-B1F7-3C9619568295}"/>
                </a:ext>
              </a:extLst>
            </p:cNvPr>
            <p:cNvSpPr/>
            <p:nvPr/>
          </p:nvSpPr>
          <p:spPr>
            <a:xfrm>
              <a:off x="18230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8" name="Freeform: Shape 5737">
              <a:extLst>
                <a:ext uri="{FF2B5EF4-FFF2-40B4-BE49-F238E27FC236}">
                  <a16:creationId xmlns:a16="http://schemas.microsoft.com/office/drawing/2014/main" id="{10F7E97B-AE9D-4CE0-BF69-FC1F4F497E97}"/>
                </a:ext>
              </a:extLst>
            </p:cNvPr>
            <p:cNvSpPr/>
            <p:nvPr/>
          </p:nvSpPr>
          <p:spPr>
            <a:xfrm>
              <a:off x="18230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9" name="Freeform: Shape 5738">
              <a:extLst>
                <a:ext uri="{FF2B5EF4-FFF2-40B4-BE49-F238E27FC236}">
                  <a16:creationId xmlns:a16="http://schemas.microsoft.com/office/drawing/2014/main" id="{5D29F327-4BCE-4450-A532-9F64E0EFCAF3}"/>
                </a:ext>
              </a:extLst>
            </p:cNvPr>
            <p:cNvSpPr/>
            <p:nvPr/>
          </p:nvSpPr>
          <p:spPr>
            <a:xfrm>
              <a:off x="18230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0" name="Freeform: Shape 5739">
              <a:extLst>
                <a:ext uri="{FF2B5EF4-FFF2-40B4-BE49-F238E27FC236}">
                  <a16:creationId xmlns:a16="http://schemas.microsoft.com/office/drawing/2014/main" id="{25C7FB70-0061-47CE-9043-07E051E2ADC5}"/>
                </a:ext>
              </a:extLst>
            </p:cNvPr>
            <p:cNvSpPr/>
            <p:nvPr/>
          </p:nvSpPr>
          <p:spPr>
            <a:xfrm>
              <a:off x="18230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1" name="Freeform: Shape 5740">
              <a:extLst>
                <a:ext uri="{FF2B5EF4-FFF2-40B4-BE49-F238E27FC236}">
                  <a16:creationId xmlns:a16="http://schemas.microsoft.com/office/drawing/2014/main" id="{20C2104F-6255-44C1-ACCF-E8A09B12D13B}"/>
                </a:ext>
              </a:extLst>
            </p:cNvPr>
            <p:cNvSpPr/>
            <p:nvPr/>
          </p:nvSpPr>
          <p:spPr>
            <a:xfrm>
              <a:off x="18230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2" name="Freeform: Shape 5741">
              <a:extLst>
                <a:ext uri="{FF2B5EF4-FFF2-40B4-BE49-F238E27FC236}">
                  <a16:creationId xmlns:a16="http://schemas.microsoft.com/office/drawing/2014/main" id="{FA85ABE3-BAA7-4E5D-9CF2-CF4F7EE61466}"/>
                </a:ext>
              </a:extLst>
            </p:cNvPr>
            <p:cNvSpPr/>
            <p:nvPr/>
          </p:nvSpPr>
          <p:spPr>
            <a:xfrm>
              <a:off x="18230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3" name="Freeform: Shape 5742">
              <a:extLst>
                <a:ext uri="{FF2B5EF4-FFF2-40B4-BE49-F238E27FC236}">
                  <a16:creationId xmlns:a16="http://schemas.microsoft.com/office/drawing/2014/main" id="{87191CAA-7EBA-4C2F-8A66-6D1E34A8CC67}"/>
                </a:ext>
              </a:extLst>
            </p:cNvPr>
            <p:cNvSpPr/>
            <p:nvPr/>
          </p:nvSpPr>
          <p:spPr>
            <a:xfrm>
              <a:off x="18230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4" name="Freeform: Shape 5743">
              <a:extLst>
                <a:ext uri="{FF2B5EF4-FFF2-40B4-BE49-F238E27FC236}">
                  <a16:creationId xmlns:a16="http://schemas.microsoft.com/office/drawing/2014/main" id="{1BEB7A0A-7F0D-48D0-B7A6-7C39B646659A}"/>
                </a:ext>
              </a:extLst>
            </p:cNvPr>
            <p:cNvSpPr/>
            <p:nvPr/>
          </p:nvSpPr>
          <p:spPr>
            <a:xfrm>
              <a:off x="18230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5" name="Freeform: Shape 5744">
              <a:extLst>
                <a:ext uri="{FF2B5EF4-FFF2-40B4-BE49-F238E27FC236}">
                  <a16:creationId xmlns:a16="http://schemas.microsoft.com/office/drawing/2014/main" id="{3A741E58-1920-4B73-9019-44CEEC705A09}"/>
                </a:ext>
              </a:extLst>
            </p:cNvPr>
            <p:cNvSpPr/>
            <p:nvPr/>
          </p:nvSpPr>
          <p:spPr>
            <a:xfrm>
              <a:off x="18230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6" name="Freeform: Shape 5745">
              <a:extLst>
                <a:ext uri="{FF2B5EF4-FFF2-40B4-BE49-F238E27FC236}">
                  <a16:creationId xmlns:a16="http://schemas.microsoft.com/office/drawing/2014/main" id="{40EB2255-F654-495B-AF8C-EB12ED183192}"/>
                </a:ext>
              </a:extLst>
            </p:cNvPr>
            <p:cNvSpPr/>
            <p:nvPr/>
          </p:nvSpPr>
          <p:spPr>
            <a:xfrm>
              <a:off x="18230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7" name="Freeform: Shape 5746">
              <a:extLst>
                <a:ext uri="{FF2B5EF4-FFF2-40B4-BE49-F238E27FC236}">
                  <a16:creationId xmlns:a16="http://schemas.microsoft.com/office/drawing/2014/main" id="{D97CEA07-0C7C-4483-9119-1E3A52E84414}"/>
                </a:ext>
              </a:extLst>
            </p:cNvPr>
            <p:cNvSpPr/>
            <p:nvPr/>
          </p:nvSpPr>
          <p:spPr>
            <a:xfrm>
              <a:off x="18230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8" name="Freeform: Shape 5747">
              <a:extLst>
                <a:ext uri="{FF2B5EF4-FFF2-40B4-BE49-F238E27FC236}">
                  <a16:creationId xmlns:a16="http://schemas.microsoft.com/office/drawing/2014/main" id="{628D5608-18B8-400D-83DE-043462AE667F}"/>
                </a:ext>
              </a:extLst>
            </p:cNvPr>
            <p:cNvSpPr/>
            <p:nvPr/>
          </p:nvSpPr>
          <p:spPr>
            <a:xfrm>
              <a:off x="18230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9" name="Freeform: Shape 5748">
              <a:extLst>
                <a:ext uri="{FF2B5EF4-FFF2-40B4-BE49-F238E27FC236}">
                  <a16:creationId xmlns:a16="http://schemas.microsoft.com/office/drawing/2014/main" id="{37020D32-92BE-4C6A-B0F5-4BD32F14B751}"/>
                </a:ext>
              </a:extLst>
            </p:cNvPr>
            <p:cNvSpPr/>
            <p:nvPr/>
          </p:nvSpPr>
          <p:spPr>
            <a:xfrm>
              <a:off x="18230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0" name="Freeform: Shape 5749">
              <a:extLst>
                <a:ext uri="{FF2B5EF4-FFF2-40B4-BE49-F238E27FC236}">
                  <a16:creationId xmlns:a16="http://schemas.microsoft.com/office/drawing/2014/main" id="{1E62347A-8B48-40EB-9A60-0F110A444908}"/>
                </a:ext>
              </a:extLst>
            </p:cNvPr>
            <p:cNvSpPr/>
            <p:nvPr/>
          </p:nvSpPr>
          <p:spPr>
            <a:xfrm>
              <a:off x="20516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1" name="Freeform: Shape 5750">
              <a:extLst>
                <a:ext uri="{FF2B5EF4-FFF2-40B4-BE49-F238E27FC236}">
                  <a16:creationId xmlns:a16="http://schemas.microsoft.com/office/drawing/2014/main" id="{355A120B-722A-4AC3-B5DB-8294C6BA0BA3}"/>
                </a:ext>
              </a:extLst>
            </p:cNvPr>
            <p:cNvSpPr/>
            <p:nvPr/>
          </p:nvSpPr>
          <p:spPr>
            <a:xfrm>
              <a:off x="20516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2" name="Freeform: Shape 5751">
              <a:extLst>
                <a:ext uri="{FF2B5EF4-FFF2-40B4-BE49-F238E27FC236}">
                  <a16:creationId xmlns:a16="http://schemas.microsoft.com/office/drawing/2014/main" id="{AC1B4CBD-0C62-4296-961C-160F70E7F45D}"/>
                </a:ext>
              </a:extLst>
            </p:cNvPr>
            <p:cNvSpPr/>
            <p:nvPr/>
          </p:nvSpPr>
          <p:spPr>
            <a:xfrm>
              <a:off x="20516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3" name="Freeform: Shape 5752">
              <a:extLst>
                <a:ext uri="{FF2B5EF4-FFF2-40B4-BE49-F238E27FC236}">
                  <a16:creationId xmlns:a16="http://schemas.microsoft.com/office/drawing/2014/main" id="{36A10E93-698E-49CE-9E63-CAFEB7A676B2}"/>
                </a:ext>
              </a:extLst>
            </p:cNvPr>
            <p:cNvSpPr/>
            <p:nvPr/>
          </p:nvSpPr>
          <p:spPr>
            <a:xfrm>
              <a:off x="20516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4" name="Freeform: Shape 5753">
              <a:extLst>
                <a:ext uri="{FF2B5EF4-FFF2-40B4-BE49-F238E27FC236}">
                  <a16:creationId xmlns:a16="http://schemas.microsoft.com/office/drawing/2014/main" id="{5FD134DA-29C1-42CE-8AB2-8C2F73C4AFAB}"/>
                </a:ext>
              </a:extLst>
            </p:cNvPr>
            <p:cNvSpPr/>
            <p:nvPr/>
          </p:nvSpPr>
          <p:spPr>
            <a:xfrm>
              <a:off x="20516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5" name="Freeform: Shape 5754">
              <a:extLst>
                <a:ext uri="{FF2B5EF4-FFF2-40B4-BE49-F238E27FC236}">
                  <a16:creationId xmlns:a16="http://schemas.microsoft.com/office/drawing/2014/main" id="{024575E3-2804-4174-B3D3-BAC0D1CDDB7B}"/>
                </a:ext>
              </a:extLst>
            </p:cNvPr>
            <p:cNvSpPr/>
            <p:nvPr/>
          </p:nvSpPr>
          <p:spPr>
            <a:xfrm>
              <a:off x="20516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6" name="Freeform: Shape 5755">
              <a:extLst>
                <a:ext uri="{FF2B5EF4-FFF2-40B4-BE49-F238E27FC236}">
                  <a16:creationId xmlns:a16="http://schemas.microsoft.com/office/drawing/2014/main" id="{FA6F50AE-6C86-45F4-B984-0D4AD255142F}"/>
                </a:ext>
              </a:extLst>
            </p:cNvPr>
            <p:cNvSpPr/>
            <p:nvPr/>
          </p:nvSpPr>
          <p:spPr>
            <a:xfrm>
              <a:off x="20516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7" name="Freeform: Shape 5756">
              <a:extLst>
                <a:ext uri="{FF2B5EF4-FFF2-40B4-BE49-F238E27FC236}">
                  <a16:creationId xmlns:a16="http://schemas.microsoft.com/office/drawing/2014/main" id="{F499A63F-8675-4ABC-8A03-8AB38F29DB02}"/>
                </a:ext>
              </a:extLst>
            </p:cNvPr>
            <p:cNvSpPr/>
            <p:nvPr/>
          </p:nvSpPr>
          <p:spPr>
            <a:xfrm>
              <a:off x="20516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8" name="Freeform: Shape 5757">
              <a:extLst>
                <a:ext uri="{FF2B5EF4-FFF2-40B4-BE49-F238E27FC236}">
                  <a16:creationId xmlns:a16="http://schemas.microsoft.com/office/drawing/2014/main" id="{61154AC1-5147-4882-93EF-6D32A41F7EE0}"/>
                </a:ext>
              </a:extLst>
            </p:cNvPr>
            <p:cNvSpPr/>
            <p:nvPr/>
          </p:nvSpPr>
          <p:spPr>
            <a:xfrm>
              <a:off x="20516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9" name="Freeform: Shape 5758">
              <a:extLst>
                <a:ext uri="{FF2B5EF4-FFF2-40B4-BE49-F238E27FC236}">
                  <a16:creationId xmlns:a16="http://schemas.microsoft.com/office/drawing/2014/main" id="{1FADF8F3-1DDE-4CD8-A7EB-C98C674894D7}"/>
                </a:ext>
              </a:extLst>
            </p:cNvPr>
            <p:cNvSpPr/>
            <p:nvPr/>
          </p:nvSpPr>
          <p:spPr>
            <a:xfrm>
              <a:off x="20516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0" name="Freeform: Shape 5759">
              <a:extLst>
                <a:ext uri="{FF2B5EF4-FFF2-40B4-BE49-F238E27FC236}">
                  <a16:creationId xmlns:a16="http://schemas.microsoft.com/office/drawing/2014/main" id="{F9C0470D-8776-4A45-A74D-E68FCF1B76A3}"/>
                </a:ext>
              </a:extLst>
            </p:cNvPr>
            <p:cNvSpPr/>
            <p:nvPr/>
          </p:nvSpPr>
          <p:spPr>
            <a:xfrm>
              <a:off x="20516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1" name="Freeform: Shape 5760">
              <a:extLst>
                <a:ext uri="{FF2B5EF4-FFF2-40B4-BE49-F238E27FC236}">
                  <a16:creationId xmlns:a16="http://schemas.microsoft.com/office/drawing/2014/main" id="{FFA48C2B-2835-412E-8E79-D673A9E69931}"/>
                </a:ext>
              </a:extLst>
            </p:cNvPr>
            <p:cNvSpPr/>
            <p:nvPr/>
          </p:nvSpPr>
          <p:spPr>
            <a:xfrm>
              <a:off x="20516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2" name="Freeform: Shape 5761">
              <a:extLst>
                <a:ext uri="{FF2B5EF4-FFF2-40B4-BE49-F238E27FC236}">
                  <a16:creationId xmlns:a16="http://schemas.microsoft.com/office/drawing/2014/main" id="{2554EF3C-6CDD-4543-9BC1-6609201131BE}"/>
                </a:ext>
              </a:extLst>
            </p:cNvPr>
            <p:cNvSpPr/>
            <p:nvPr/>
          </p:nvSpPr>
          <p:spPr>
            <a:xfrm>
              <a:off x="20516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3" name="Freeform: Shape 5762">
              <a:extLst>
                <a:ext uri="{FF2B5EF4-FFF2-40B4-BE49-F238E27FC236}">
                  <a16:creationId xmlns:a16="http://schemas.microsoft.com/office/drawing/2014/main" id="{BF3FDBB0-76C3-4136-BAB6-324C90C73AC6}"/>
                </a:ext>
              </a:extLst>
            </p:cNvPr>
            <p:cNvSpPr/>
            <p:nvPr/>
          </p:nvSpPr>
          <p:spPr>
            <a:xfrm>
              <a:off x="20516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4" name="Freeform: Shape 5763">
              <a:extLst>
                <a:ext uri="{FF2B5EF4-FFF2-40B4-BE49-F238E27FC236}">
                  <a16:creationId xmlns:a16="http://schemas.microsoft.com/office/drawing/2014/main" id="{B84FEAB1-CBEB-45CD-A1D3-9B127D38A4C1}"/>
                </a:ext>
              </a:extLst>
            </p:cNvPr>
            <p:cNvSpPr/>
            <p:nvPr/>
          </p:nvSpPr>
          <p:spPr>
            <a:xfrm>
              <a:off x="20516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5" name="Freeform: Shape 5764">
              <a:extLst>
                <a:ext uri="{FF2B5EF4-FFF2-40B4-BE49-F238E27FC236}">
                  <a16:creationId xmlns:a16="http://schemas.microsoft.com/office/drawing/2014/main" id="{9919D25F-AADE-4B0A-BBCC-B0E2489705DD}"/>
                </a:ext>
              </a:extLst>
            </p:cNvPr>
            <p:cNvSpPr/>
            <p:nvPr/>
          </p:nvSpPr>
          <p:spPr>
            <a:xfrm>
              <a:off x="20516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6" name="Freeform: Shape 5765">
              <a:extLst>
                <a:ext uri="{FF2B5EF4-FFF2-40B4-BE49-F238E27FC236}">
                  <a16:creationId xmlns:a16="http://schemas.microsoft.com/office/drawing/2014/main" id="{4B493371-94FE-4D02-BA21-B04B91BB08F3}"/>
                </a:ext>
              </a:extLst>
            </p:cNvPr>
            <p:cNvSpPr/>
            <p:nvPr/>
          </p:nvSpPr>
          <p:spPr>
            <a:xfrm>
              <a:off x="20516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7" name="Freeform: Shape 5766">
              <a:extLst>
                <a:ext uri="{FF2B5EF4-FFF2-40B4-BE49-F238E27FC236}">
                  <a16:creationId xmlns:a16="http://schemas.microsoft.com/office/drawing/2014/main" id="{E5766464-BC2B-44F5-B520-FEF468B18194}"/>
                </a:ext>
              </a:extLst>
            </p:cNvPr>
            <p:cNvSpPr/>
            <p:nvPr/>
          </p:nvSpPr>
          <p:spPr>
            <a:xfrm>
              <a:off x="20516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8" name="Freeform: Shape 5767">
              <a:extLst>
                <a:ext uri="{FF2B5EF4-FFF2-40B4-BE49-F238E27FC236}">
                  <a16:creationId xmlns:a16="http://schemas.microsoft.com/office/drawing/2014/main" id="{D81472C6-3D8B-4789-99F7-8E2D956C1B01}"/>
                </a:ext>
              </a:extLst>
            </p:cNvPr>
            <p:cNvSpPr/>
            <p:nvPr/>
          </p:nvSpPr>
          <p:spPr>
            <a:xfrm>
              <a:off x="20516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9" name="Freeform: Shape 5768">
              <a:extLst>
                <a:ext uri="{FF2B5EF4-FFF2-40B4-BE49-F238E27FC236}">
                  <a16:creationId xmlns:a16="http://schemas.microsoft.com/office/drawing/2014/main" id="{2C520792-EEFF-443E-A349-BF2B01DD2F62}"/>
                </a:ext>
              </a:extLst>
            </p:cNvPr>
            <p:cNvSpPr/>
            <p:nvPr/>
          </p:nvSpPr>
          <p:spPr>
            <a:xfrm>
              <a:off x="20516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0" name="Freeform: Shape 5769">
              <a:extLst>
                <a:ext uri="{FF2B5EF4-FFF2-40B4-BE49-F238E27FC236}">
                  <a16:creationId xmlns:a16="http://schemas.microsoft.com/office/drawing/2014/main" id="{F329C935-017E-414B-B390-D2CE1557C150}"/>
                </a:ext>
              </a:extLst>
            </p:cNvPr>
            <p:cNvSpPr/>
            <p:nvPr/>
          </p:nvSpPr>
          <p:spPr>
            <a:xfrm>
              <a:off x="20516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1" name="Freeform: Shape 5770">
              <a:extLst>
                <a:ext uri="{FF2B5EF4-FFF2-40B4-BE49-F238E27FC236}">
                  <a16:creationId xmlns:a16="http://schemas.microsoft.com/office/drawing/2014/main" id="{3613D484-B0CF-4820-8702-7F6EF4344C2D}"/>
                </a:ext>
              </a:extLst>
            </p:cNvPr>
            <p:cNvSpPr/>
            <p:nvPr/>
          </p:nvSpPr>
          <p:spPr>
            <a:xfrm>
              <a:off x="20516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2" name="Freeform: Shape 5771">
              <a:extLst>
                <a:ext uri="{FF2B5EF4-FFF2-40B4-BE49-F238E27FC236}">
                  <a16:creationId xmlns:a16="http://schemas.microsoft.com/office/drawing/2014/main" id="{3F2E5298-7CD6-4B48-A955-AFC9386DA3E4}"/>
                </a:ext>
              </a:extLst>
            </p:cNvPr>
            <p:cNvSpPr/>
            <p:nvPr/>
          </p:nvSpPr>
          <p:spPr>
            <a:xfrm>
              <a:off x="20516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3" name="Freeform: Shape 5772">
              <a:extLst>
                <a:ext uri="{FF2B5EF4-FFF2-40B4-BE49-F238E27FC236}">
                  <a16:creationId xmlns:a16="http://schemas.microsoft.com/office/drawing/2014/main" id="{B8257AF0-8C9D-4004-BBB0-BB300D551CDA}"/>
                </a:ext>
              </a:extLst>
            </p:cNvPr>
            <p:cNvSpPr/>
            <p:nvPr/>
          </p:nvSpPr>
          <p:spPr>
            <a:xfrm>
              <a:off x="20516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4" name="Freeform: Shape 5773">
              <a:extLst>
                <a:ext uri="{FF2B5EF4-FFF2-40B4-BE49-F238E27FC236}">
                  <a16:creationId xmlns:a16="http://schemas.microsoft.com/office/drawing/2014/main" id="{F6174851-5CD9-4060-9AB8-B425D89C8BFA}"/>
                </a:ext>
              </a:extLst>
            </p:cNvPr>
            <p:cNvSpPr/>
            <p:nvPr/>
          </p:nvSpPr>
          <p:spPr>
            <a:xfrm>
              <a:off x="20516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5" name="Freeform: Shape 5774">
              <a:extLst>
                <a:ext uri="{FF2B5EF4-FFF2-40B4-BE49-F238E27FC236}">
                  <a16:creationId xmlns:a16="http://schemas.microsoft.com/office/drawing/2014/main" id="{A45C14EE-3570-4A73-8EC3-612EC4C5848C}"/>
                </a:ext>
              </a:extLst>
            </p:cNvPr>
            <p:cNvSpPr/>
            <p:nvPr/>
          </p:nvSpPr>
          <p:spPr>
            <a:xfrm>
              <a:off x="20516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6" name="Freeform: Shape 5775">
              <a:extLst>
                <a:ext uri="{FF2B5EF4-FFF2-40B4-BE49-F238E27FC236}">
                  <a16:creationId xmlns:a16="http://schemas.microsoft.com/office/drawing/2014/main" id="{69F53E5B-4AC0-4820-A667-923401DAE467}"/>
                </a:ext>
              </a:extLst>
            </p:cNvPr>
            <p:cNvSpPr/>
            <p:nvPr/>
          </p:nvSpPr>
          <p:spPr>
            <a:xfrm>
              <a:off x="20516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7" name="Freeform: Shape 5776">
              <a:extLst>
                <a:ext uri="{FF2B5EF4-FFF2-40B4-BE49-F238E27FC236}">
                  <a16:creationId xmlns:a16="http://schemas.microsoft.com/office/drawing/2014/main" id="{1A42F95E-6917-4722-BC82-0A0D9C087F3A}"/>
                </a:ext>
              </a:extLst>
            </p:cNvPr>
            <p:cNvSpPr/>
            <p:nvPr/>
          </p:nvSpPr>
          <p:spPr>
            <a:xfrm>
              <a:off x="20516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8" name="Freeform: Shape 5777">
              <a:extLst>
                <a:ext uri="{FF2B5EF4-FFF2-40B4-BE49-F238E27FC236}">
                  <a16:creationId xmlns:a16="http://schemas.microsoft.com/office/drawing/2014/main" id="{9CABC79A-CC57-4F40-B279-FEDE807EA4A2}"/>
                </a:ext>
              </a:extLst>
            </p:cNvPr>
            <p:cNvSpPr/>
            <p:nvPr/>
          </p:nvSpPr>
          <p:spPr>
            <a:xfrm>
              <a:off x="20516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9" name="Freeform: Shape 5778">
              <a:extLst>
                <a:ext uri="{FF2B5EF4-FFF2-40B4-BE49-F238E27FC236}">
                  <a16:creationId xmlns:a16="http://schemas.microsoft.com/office/drawing/2014/main" id="{4DB293A5-1E7B-4E6D-8E30-F99E47CC4012}"/>
                </a:ext>
              </a:extLst>
            </p:cNvPr>
            <p:cNvSpPr/>
            <p:nvPr/>
          </p:nvSpPr>
          <p:spPr>
            <a:xfrm>
              <a:off x="20516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0" name="Freeform: Shape 5779">
              <a:extLst>
                <a:ext uri="{FF2B5EF4-FFF2-40B4-BE49-F238E27FC236}">
                  <a16:creationId xmlns:a16="http://schemas.microsoft.com/office/drawing/2014/main" id="{8BEC6801-A258-4C97-A798-17688DCDAC8D}"/>
                </a:ext>
              </a:extLst>
            </p:cNvPr>
            <p:cNvSpPr/>
            <p:nvPr/>
          </p:nvSpPr>
          <p:spPr>
            <a:xfrm>
              <a:off x="22802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1" name="Freeform: Shape 5780">
              <a:extLst>
                <a:ext uri="{FF2B5EF4-FFF2-40B4-BE49-F238E27FC236}">
                  <a16:creationId xmlns:a16="http://schemas.microsoft.com/office/drawing/2014/main" id="{60AAF6AF-3FF0-4E54-8DF8-C82DB764921C}"/>
                </a:ext>
              </a:extLst>
            </p:cNvPr>
            <p:cNvSpPr/>
            <p:nvPr/>
          </p:nvSpPr>
          <p:spPr>
            <a:xfrm>
              <a:off x="22802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2" name="Freeform: Shape 5781">
              <a:extLst>
                <a:ext uri="{FF2B5EF4-FFF2-40B4-BE49-F238E27FC236}">
                  <a16:creationId xmlns:a16="http://schemas.microsoft.com/office/drawing/2014/main" id="{042395FE-6AE1-4DAE-A18C-DE7F069FC89E}"/>
                </a:ext>
              </a:extLst>
            </p:cNvPr>
            <p:cNvSpPr/>
            <p:nvPr/>
          </p:nvSpPr>
          <p:spPr>
            <a:xfrm>
              <a:off x="22802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3" name="Freeform: Shape 5782">
              <a:extLst>
                <a:ext uri="{FF2B5EF4-FFF2-40B4-BE49-F238E27FC236}">
                  <a16:creationId xmlns:a16="http://schemas.microsoft.com/office/drawing/2014/main" id="{775A56B2-C951-4DF1-81A9-0444AC324484}"/>
                </a:ext>
              </a:extLst>
            </p:cNvPr>
            <p:cNvSpPr/>
            <p:nvPr/>
          </p:nvSpPr>
          <p:spPr>
            <a:xfrm>
              <a:off x="22802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4" name="Freeform: Shape 5783">
              <a:extLst>
                <a:ext uri="{FF2B5EF4-FFF2-40B4-BE49-F238E27FC236}">
                  <a16:creationId xmlns:a16="http://schemas.microsoft.com/office/drawing/2014/main" id="{64FD39DB-8834-48E2-B9DB-5A1D1BE601DB}"/>
                </a:ext>
              </a:extLst>
            </p:cNvPr>
            <p:cNvSpPr/>
            <p:nvPr/>
          </p:nvSpPr>
          <p:spPr>
            <a:xfrm>
              <a:off x="22802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5" name="Freeform: Shape 5784">
              <a:extLst>
                <a:ext uri="{FF2B5EF4-FFF2-40B4-BE49-F238E27FC236}">
                  <a16:creationId xmlns:a16="http://schemas.microsoft.com/office/drawing/2014/main" id="{4F269039-296D-4EBB-8821-0DC0C7E68F56}"/>
                </a:ext>
              </a:extLst>
            </p:cNvPr>
            <p:cNvSpPr/>
            <p:nvPr/>
          </p:nvSpPr>
          <p:spPr>
            <a:xfrm>
              <a:off x="22802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6" name="Freeform: Shape 5785">
              <a:extLst>
                <a:ext uri="{FF2B5EF4-FFF2-40B4-BE49-F238E27FC236}">
                  <a16:creationId xmlns:a16="http://schemas.microsoft.com/office/drawing/2014/main" id="{9822539F-2897-45E3-ABDF-9CDD8B98611C}"/>
                </a:ext>
              </a:extLst>
            </p:cNvPr>
            <p:cNvSpPr/>
            <p:nvPr/>
          </p:nvSpPr>
          <p:spPr>
            <a:xfrm>
              <a:off x="22802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7" name="Freeform: Shape 5786">
              <a:extLst>
                <a:ext uri="{FF2B5EF4-FFF2-40B4-BE49-F238E27FC236}">
                  <a16:creationId xmlns:a16="http://schemas.microsoft.com/office/drawing/2014/main" id="{71EA50A0-E788-45F5-8336-7226490FD986}"/>
                </a:ext>
              </a:extLst>
            </p:cNvPr>
            <p:cNvSpPr/>
            <p:nvPr/>
          </p:nvSpPr>
          <p:spPr>
            <a:xfrm>
              <a:off x="22802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8" name="Freeform: Shape 5787">
              <a:extLst>
                <a:ext uri="{FF2B5EF4-FFF2-40B4-BE49-F238E27FC236}">
                  <a16:creationId xmlns:a16="http://schemas.microsoft.com/office/drawing/2014/main" id="{A05CA3DC-3E46-4E65-90FB-555000B394D4}"/>
                </a:ext>
              </a:extLst>
            </p:cNvPr>
            <p:cNvSpPr/>
            <p:nvPr/>
          </p:nvSpPr>
          <p:spPr>
            <a:xfrm>
              <a:off x="22802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9" name="Freeform: Shape 5788">
              <a:extLst>
                <a:ext uri="{FF2B5EF4-FFF2-40B4-BE49-F238E27FC236}">
                  <a16:creationId xmlns:a16="http://schemas.microsoft.com/office/drawing/2014/main" id="{D5ADB715-13D9-4679-A622-C4677E943E35}"/>
                </a:ext>
              </a:extLst>
            </p:cNvPr>
            <p:cNvSpPr/>
            <p:nvPr/>
          </p:nvSpPr>
          <p:spPr>
            <a:xfrm>
              <a:off x="22802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0" name="Freeform: Shape 5789">
              <a:extLst>
                <a:ext uri="{FF2B5EF4-FFF2-40B4-BE49-F238E27FC236}">
                  <a16:creationId xmlns:a16="http://schemas.microsoft.com/office/drawing/2014/main" id="{EECF9302-4A69-46B6-A76C-527610FE4225}"/>
                </a:ext>
              </a:extLst>
            </p:cNvPr>
            <p:cNvSpPr/>
            <p:nvPr/>
          </p:nvSpPr>
          <p:spPr>
            <a:xfrm>
              <a:off x="22802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1" name="Freeform: Shape 5790">
              <a:extLst>
                <a:ext uri="{FF2B5EF4-FFF2-40B4-BE49-F238E27FC236}">
                  <a16:creationId xmlns:a16="http://schemas.microsoft.com/office/drawing/2014/main" id="{42819D4C-A86B-4BE0-86F8-AECEDCA91886}"/>
                </a:ext>
              </a:extLst>
            </p:cNvPr>
            <p:cNvSpPr/>
            <p:nvPr/>
          </p:nvSpPr>
          <p:spPr>
            <a:xfrm>
              <a:off x="22802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2" name="Freeform: Shape 5791">
              <a:extLst>
                <a:ext uri="{FF2B5EF4-FFF2-40B4-BE49-F238E27FC236}">
                  <a16:creationId xmlns:a16="http://schemas.microsoft.com/office/drawing/2014/main" id="{42753B78-F850-4DD8-9CBE-5B72858E3D72}"/>
                </a:ext>
              </a:extLst>
            </p:cNvPr>
            <p:cNvSpPr/>
            <p:nvPr/>
          </p:nvSpPr>
          <p:spPr>
            <a:xfrm>
              <a:off x="22802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3" name="Freeform: Shape 5792">
              <a:extLst>
                <a:ext uri="{FF2B5EF4-FFF2-40B4-BE49-F238E27FC236}">
                  <a16:creationId xmlns:a16="http://schemas.microsoft.com/office/drawing/2014/main" id="{36850362-CC10-4BAF-8DA5-76541F6CD901}"/>
                </a:ext>
              </a:extLst>
            </p:cNvPr>
            <p:cNvSpPr/>
            <p:nvPr/>
          </p:nvSpPr>
          <p:spPr>
            <a:xfrm>
              <a:off x="22802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4" name="Freeform: Shape 5793">
              <a:extLst>
                <a:ext uri="{FF2B5EF4-FFF2-40B4-BE49-F238E27FC236}">
                  <a16:creationId xmlns:a16="http://schemas.microsoft.com/office/drawing/2014/main" id="{6CA9AA85-5944-411C-8830-8FBED34DEFF5}"/>
                </a:ext>
              </a:extLst>
            </p:cNvPr>
            <p:cNvSpPr/>
            <p:nvPr/>
          </p:nvSpPr>
          <p:spPr>
            <a:xfrm>
              <a:off x="22802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5" name="Freeform: Shape 5794">
              <a:extLst>
                <a:ext uri="{FF2B5EF4-FFF2-40B4-BE49-F238E27FC236}">
                  <a16:creationId xmlns:a16="http://schemas.microsoft.com/office/drawing/2014/main" id="{84C2028B-4F73-4E92-B7E4-6383C98CF812}"/>
                </a:ext>
              </a:extLst>
            </p:cNvPr>
            <p:cNvSpPr/>
            <p:nvPr/>
          </p:nvSpPr>
          <p:spPr>
            <a:xfrm>
              <a:off x="22802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6" name="Freeform: Shape 5795">
              <a:extLst>
                <a:ext uri="{FF2B5EF4-FFF2-40B4-BE49-F238E27FC236}">
                  <a16:creationId xmlns:a16="http://schemas.microsoft.com/office/drawing/2014/main" id="{D37DDA3D-1676-4E0B-968A-42B6D301D90A}"/>
                </a:ext>
              </a:extLst>
            </p:cNvPr>
            <p:cNvSpPr/>
            <p:nvPr/>
          </p:nvSpPr>
          <p:spPr>
            <a:xfrm>
              <a:off x="22802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7" name="Freeform: Shape 5796">
              <a:extLst>
                <a:ext uri="{FF2B5EF4-FFF2-40B4-BE49-F238E27FC236}">
                  <a16:creationId xmlns:a16="http://schemas.microsoft.com/office/drawing/2014/main" id="{CDEED465-CDB4-4D80-B573-55A44FF2CDCF}"/>
                </a:ext>
              </a:extLst>
            </p:cNvPr>
            <p:cNvSpPr/>
            <p:nvPr/>
          </p:nvSpPr>
          <p:spPr>
            <a:xfrm>
              <a:off x="22802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8" name="Freeform: Shape 5797">
              <a:extLst>
                <a:ext uri="{FF2B5EF4-FFF2-40B4-BE49-F238E27FC236}">
                  <a16:creationId xmlns:a16="http://schemas.microsoft.com/office/drawing/2014/main" id="{07604AFD-32E8-41BB-B9CB-7DBDB0DD5BBB}"/>
                </a:ext>
              </a:extLst>
            </p:cNvPr>
            <p:cNvSpPr/>
            <p:nvPr/>
          </p:nvSpPr>
          <p:spPr>
            <a:xfrm>
              <a:off x="22802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9" name="Freeform: Shape 5798">
              <a:extLst>
                <a:ext uri="{FF2B5EF4-FFF2-40B4-BE49-F238E27FC236}">
                  <a16:creationId xmlns:a16="http://schemas.microsoft.com/office/drawing/2014/main" id="{FD8D2FD5-8935-4C73-A3D4-26A7EB3AD791}"/>
                </a:ext>
              </a:extLst>
            </p:cNvPr>
            <p:cNvSpPr/>
            <p:nvPr/>
          </p:nvSpPr>
          <p:spPr>
            <a:xfrm>
              <a:off x="22802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0" name="Freeform: Shape 5799">
              <a:extLst>
                <a:ext uri="{FF2B5EF4-FFF2-40B4-BE49-F238E27FC236}">
                  <a16:creationId xmlns:a16="http://schemas.microsoft.com/office/drawing/2014/main" id="{DEA652C4-F4B7-442C-90F2-645BA21A5491}"/>
                </a:ext>
              </a:extLst>
            </p:cNvPr>
            <p:cNvSpPr/>
            <p:nvPr/>
          </p:nvSpPr>
          <p:spPr>
            <a:xfrm>
              <a:off x="22802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1" name="Freeform: Shape 5800">
              <a:extLst>
                <a:ext uri="{FF2B5EF4-FFF2-40B4-BE49-F238E27FC236}">
                  <a16:creationId xmlns:a16="http://schemas.microsoft.com/office/drawing/2014/main" id="{EDF44699-1BCF-4B6A-95B8-2EB8832C79BF}"/>
                </a:ext>
              </a:extLst>
            </p:cNvPr>
            <p:cNvSpPr/>
            <p:nvPr/>
          </p:nvSpPr>
          <p:spPr>
            <a:xfrm>
              <a:off x="22802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2" name="Freeform: Shape 5801">
              <a:extLst>
                <a:ext uri="{FF2B5EF4-FFF2-40B4-BE49-F238E27FC236}">
                  <a16:creationId xmlns:a16="http://schemas.microsoft.com/office/drawing/2014/main" id="{51AC2CAA-E80B-44FD-B359-7C498AC9B3ED}"/>
                </a:ext>
              </a:extLst>
            </p:cNvPr>
            <p:cNvSpPr/>
            <p:nvPr/>
          </p:nvSpPr>
          <p:spPr>
            <a:xfrm>
              <a:off x="22802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3" name="Freeform: Shape 5802">
              <a:extLst>
                <a:ext uri="{FF2B5EF4-FFF2-40B4-BE49-F238E27FC236}">
                  <a16:creationId xmlns:a16="http://schemas.microsoft.com/office/drawing/2014/main" id="{2F4DD3C8-6C2E-4171-B6C9-B1E57AE5896B}"/>
                </a:ext>
              </a:extLst>
            </p:cNvPr>
            <p:cNvSpPr/>
            <p:nvPr/>
          </p:nvSpPr>
          <p:spPr>
            <a:xfrm>
              <a:off x="22802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4" name="Freeform: Shape 5803">
              <a:extLst>
                <a:ext uri="{FF2B5EF4-FFF2-40B4-BE49-F238E27FC236}">
                  <a16:creationId xmlns:a16="http://schemas.microsoft.com/office/drawing/2014/main" id="{0ED75D71-CD1B-44B4-84CF-86469122BDFA}"/>
                </a:ext>
              </a:extLst>
            </p:cNvPr>
            <p:cNvSpPr/>
            <p:nvPr/>
          </p:nvSpPr>
          <p:spPr>
            <a:xfrm>
              <a:off x="22802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5" name="Freeform: Shape 5804">
              <a:extLst>
                <a:ext uri="{FF2B5EF4-FFF2-40B4-BE49-F238E27FC236}">
                  <a16:creationId xmlns:a16="http://schemas.microsoft.com/office/drawing/2014/main" id="{60D06C38-EDD0-4E9A-8DB9-296914849D32}"/>
                </a:ext>
              </a:extLst>
            </p:cNvPr>
            <p:cNvSpPr/>
            <p:nvPr/>
          </p:nvSpPr>
          <p:spPr>
            <a:xfrm>
              <a:off x="22802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6" name="Freeform: Shape 5805">
              <a:extLst>
                <a:ext uri="{FF2B5EF4-FFF2-40B4-BE49-F238E27FC236}">
                  <a16:creationId xmlns:a16="http://schemas.microsoft.com/office/drawing/2014/main" id="{48D8BC3A-5627-41FC-AF50-65CFE7A5EA0C}"/>
                </a:ext>
              </a:extLst>
            </p:cNvPr>
            <p:cNvSpPr/>
            <p:nvPr/>
          </p:nvSpPr>
          <p:spPr>
            <a:xfrm>
              <a:off x="22802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7" name="Freeform: Shape 5806">
              <a:extLst>
                <a:ext uri="{FF2B5EF4-FFF2-40B4-BE49-F238E27FC236}">
                  <a16:creationId xmlns:a16="http://schemas.microsoft.com/office/drawing/2014/main" id="{E1311AA6-94D6-43F7-AA9C-3FEC2F15A3AD}"/>
                </a:ext>
              </a:extLst>
            </p:cNvPr>
            <p:cNvSpPr/>
            <p:nvPr/>
          </p:nvSpPr>
          <p:spPr>
            <a:xfrm>
              <a:off x="22802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8" name="Freeform: Shape 5807">
              <a:extLst>
                <a:ext uri="{FF2B5EF4-FFF2-40B4-BE49-F238E27FC236}">
                  <a16:creationId xmlns:a16="http://schemas.microsoft.com/office/drawing/2014/main" id="{4688AFC3-532A-48A1-B7D0-5D656E0E0E8D}"/>
                </a:ext>
              </a:extLst>
            </p:cNvPr>
            <p:cNvSpPr/>
            <p:nvPr/>
          </p:nvSpPr>
          <p:spPr>
            <a:xfrm>
              <a:off x="22802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9" name="Freeform: Shape 5808">
              <a:extLst>
                <a:ext uri="{FF2B5EF4-FFF2-40B4-BE49-F238E27FC236}">
                  <a16:creationId xmlns:a16="http://schemas.microsoft.com/office/drawing/2014/main" id="{CFE8881D-C979-4EE3-A38C-E1A960337E2D}"/>
                </a:ext>
              </a:extLst>
            </p:cNvPr>
            <p:cNvSpPr/>
            <p:nvPr/>
          </p:nvSpPr>
          <p:spPr>
            <a:xfrm>
              <a:off x="22802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0" name="Freeform: Shape 5809">
              <a:extLst>
                <a:ext uri="{FF2B5EF4-FFF2-40B4-BE49-F238E27FC236}">
                  <a16:creationId xmlns:a16="http://schemas.microsoft.com/office/drawing/2014/main" id="{61F98770-F719-4F87-B47D-308B5A156949}"/>
                </a:ext>
              </a:extLst>
            </p:cNvPr>
            <p:cNvSpPr/>
            <p:nvPr/>
          </p:nvSpPr>
          <p:spPr>
            <a:xfrm>
              <a:off x="25088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1" name="Freeform: Shape 5810">
              <a:extLst>
                <a:ext uri="{FF2B5EF4-FFF2-40B4-BE49-F238E27FC236}">
                  <a16:creationId xmlns:a16="http://schemas.microsoft.com/office/drawing/2014/main" id="{EB16FA25-5986-4674-9091-C6A67F98CA9C}"/>
                </a:ext>
              </a:extLst>
            </p:cNvPr>
            <p:cNvSpPr/>
            <p:nvPr/>
          </p:nvSpPr>
          <p:spPr>
            <a:xfrm>
              <a:off x="25088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2" name="Freeform: Shape 5811">
              <a:extLst>
                <a:ext uri="{FF2B5EF4-FFF2-40B4-BE49-F238E27FC236}">
                  <a16:creationId xmlns:a16="http://schemas.microsoft.com/office/drawing/2014/main" id="{2A04BD9A-753B-4648-8C21-0049B868EC9D}"/>
                </a:ext>
              </a:extLst>
            </p:cNvPr>
            <p:cNvSpPr/>
            <p:nvPr/>
          </p:nvSpPr>
          <p:spPr>
            <a:xfrm>
              <a:off x="25088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3" name="Freeform: Shape 5812">
              <a:extLst>
                <a:ext uri="{FF2B5EF4-FFF2-40B4-BE49-F238E27FC236}">
                  <a16:creationId xmlns:a16="http://schemas.microsoft.com/office/drawing/2014/main" id="{B7BBD70A-13C9-443C-8DA7-458E06D869E2}"/>
                </a:ext>
              </a:extLst>
            </p:cNvPr>
            <p:cNvSpPr/>
            <p:nvPr/>
          </p:nvSpPr>
          <p:spPr>
            <a:xfrm>
              <a:off x="25088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4" name="Freeform: Shape 5813">
              <a:extLst>
                <a:ext uri="{FF2B5EF4-FFF2-40B4-BE49-F238E27FC236}">
                  <a16:creationId xmlns:a16="http://schemas.microsoft.com/office/drawing/2014/main" id="{ACEB0B9E-647E-4C89-ABF7-EF27F481478B}"/>
                </a:ext>
              </a:extLst>
            </p:cNvPr>
            <p:cNvSpPr/>
            <p:nvPr/>
          </p:nvSpPr>
          <p:spPr>
            <a:xfrm>
              <a:off x="25088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5" name="Freeform: Shape 5814">
              <a:extLst>
                <a:ext uri="{FF2B5EF4-FFF2-40B4-BE49-F238E27FC236}">
                  <a16:creationId xmlns:a16="http://schemas.microsoft.com/office/drawing/2014/main" id="{05A09E77-DC76-4F22-BF33-40C5EB1751CA}"/>
                </a:ext>
              </a:extLst>
            </p:cNvPr>
            <p:cNvSpPr/>
            <p:nvPr/>
          </p:nvSpPr>
          <p:spPr>
            <a:xfrm>
              <a:off x="25088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6" name="Freeform: Shape 5815">
              <a:extLst>
                <a:ext uri="{FF2B5EF4-FFF2-40B4-BE49-F238E27FC236}">
                  <a16:creationId xmlns:a16="http://schemas.microsoft.com/office/drawing/2014/main" id="{7297B8B3-3B62-4290-A5E8-C42590CE9AA8}"/>
                </a:ext>
              </a:extLst>
            </p:cNvPr>
            <p:cNvSpPr/>
            <p:nvPr/>
          </p:nvSpPr>
          <p:spPr>
            <a:xfrm>
              <a:off x="25088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7" name="Freeform: Shape 5816">
              <a:extLst>
                <a:ext uri="{FF2B5EF4-FFF2-40B4-BE49-F238E27FC236}">
                  <a16:creationId xmlns:a16="http://schemas.microsoft.com/office/drawing/2014/main" id="{12AD1D36-13B2-4320-AB3C-730EF7C76F30}"/>
                </a:ext>
              </a:extLst>
            </p:cNvPr>
            <p:cNvSpPr/>
            <p:nvPr/>
          </p:nvSpPr>
          <p:spPr>
            <a:xfrm>
              <a:off x="25088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8" name="Freeform: Shape 5817">
              <a:extLst>
                <a:ext uri="{FF2B5EF4-FFF2-40B4-BE49-F238E27FC236}">
                  <a16:creationId xmlns:a16="http://schemas.microsoft.com/office/drawing/2014/main" id="{84366F88-754B-4CC6-9552-2A41F1588E0E}"/>
                </a:ext>
              </a:extLst>
            </p:cNvPr>
            <p:cNvSpPr/>
            <p:nvPr/>
          </p:nvSpPr>
          <p:spPr>
            <a:xfrm>
              <a:off x="25088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9" name="Freeform: Shape 5818">
              <a:extLst>
                <a:ext uri="{FF2B5EF4-FFF2-40B4-BE49-F238E27FC236}">
                  <a16:creationId xmlns:a16="http://schemas.microsoft.com/office/drawing/2014/main" id="{EDE82D31-0A85-4629-8D60-FE1D7A95940C}"/>
                </a:ext>
              </a:extLst>
            </p:cNvPr>
            <p:cNvSpPr/>
            <p:nvPr/>
          </p:nvSpPr>
          <p:spPr>
            <a:xfrm>
              <a:off x="25088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0" name="Freeform: Shape 5819">
              <a:extLst>
                <a:ext uri="{FF2B5EF4-FFF2-40B4-BE49-F238E27FC236}">
                  <a16:creationId xmlns:a16="http://schemas.microsoft.com/office/drawing/2014/main" id="{412A7DA6-CB17-4B00-B8DA-F595F3FC1376}"/>
                </a:ext>
              </a:extLst>
            </p:cNvPr>
            <p:cNvSpPr/>
            <p:nvPr/>
          </p:nvSpPr>
          <p:spPr>
            <a:xfrm>
              <a:off x="25088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1" name="Freeform: Shape 5820">
              <a:extLst>
                <a:ext uri="{FF2B5EF4-FFF2-40B4-BE49-F238E27FC236}">
                  <a16:creationId xmlns:a16="http://schemas.microsoft.com/office/drawing/2014/main" id="{87EBBC2D-2289-46DF-965B-2B8CCAAA7F9E}"/>
                </a:ext>
              </a:extLst>
            </p:cNvPr>
            <p:cNvSpPr/>
            <p:nvPr/>
          </p:nvSpPr>
          <p:spPr>
            <a:xfrm>
              <a:off x="25088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2" name="Freeform: Shape 5821">
              <a:extLst>
                <a:ext uri="{FF2B5EF4-FFF2-40B4-BE49-F238E27FC236}">
                  <a16:creationId xmlns:a16="http://schemas.microsoft.com/office/drawing/2014/main" id="{9F5A4ECD-0453-437F-89DE-26E1C30228C5}"/>
                </a:ext>
              </a:extLst>
            </p:cNvPr>
            <p:cNvSpPr/>
            <p:nvPr/>
          </p:nvSpPr>
          <p:spPr>
            <a:xfrm>
              <a:off x="25088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3" name="Freeform: Shape 5822">
              <a:extLst>
                <a:ext uri="{FF2B5EF4-FFF2-40B4-BE49-F238E27FC236}">
                  <a16:creationId xmlns:a16="http://schemas.microsoft.com/office/drawing/2014/main" id="{B5E49D7B-FADE-40C1-BD31-F92DE5DA7285}"/>
                </a:ext>
              </a:extLst>
            </p:cNvPr>
            <p:cNvSpPr/>
            <p:nvPr/>
          </p:nvSpPr>
          <p:spPr>
            <a:xfrm>
              <a:off x="25088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4" name="Freeform: Shape 5823">
              <a:extLst>
                <a:ext uri="{FF2B5EF4-FFF2-40B4-BE49-F238E27FC236}">
                  <a16:creationId xmlns:a16="http://schemas.microsoft.com/office/drawing/2014/main" id="{B9057886-D4D7-409F-95BE-FEBA841338CF}"/>
                </a:ext>
              </a:extLst>
            </p:cNvPr>
            <p:cNvSpPr/>
            <p:nvPr/>
          </p:nvSpPr>
          <p:spPr>
            <a:xfrm>
              <a:off x="25088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5" name="Freeform: Shape 5824">
              <a:extLst>
                <a:ext uri="{FF2B5EF4-FFF2-40B4-BE49-F238E27FC236}">
                  <a16:creationId xmlns:a16="http://schemas.microsoft.com/office/drawing/2014/main" id="{63CB32BA-53CA-41CF-B11B-609DC6DA4FC5}"/>
                </a:ext>
              </a:extLst>
            </p:cNvPr>
            <p:cNvSpPr/>
            <p:nvPr/>
          </p:nvSpPr>
          <p:spPr>
            <a:xfrm>
              <a:off x="25088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6" name="Freeform: Shape 5825">
              <a:extLst>
                <a:ext uri="{FF2B5EF4-FFF2-40B4-BE49-F238E27FC236}">
                  <a16:creationId xmlns:a16="http://schemas.microsoft.com/office/drawing/2014/main" id="{8747A43F-A491-477E-BC71-6E5A65E32E91}"/>
                </a:ext>
              </a:extLst>
            </p:cNvPr>
            <p:cNvSpPr/>
            <p:nvPr/>
          </p:nvSpPr>
          <p:spPr>
            <a:xfrm>
              <a:off x="25088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7" name="Freeform: Shape 5826">
              <a:extLst>
                <a:ext uri="{FF2B5EF4-FFF2-40B4-BE49-F238E27FC236}">
                  <a16:creationId xmlns:a16="http://schemas.microsoft.com/office/drawing/2014/main" id="{D5842E06-42B4-4EC0-9D1A-4DB6FC647536}"/>
                </a:ext>
              </a:extLst>
            </p:cNvPr>
            <p:cNvSpPr/>
            <p:nvPr/>
          </p:nvSpPr>
          <p:spPr>
            <a:xfrm>
              <a:off x="25088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8" name="Freeform: Shape 5827">
              <a:extLst>
                <a:ext uri="{FF2B5EF4-FFF2-40B4-BE49-F238E27FC236}">
                  <a16:creationId xmlns:a16="http://schemas.microsoft.com/office/drawing/2014/main" id="{ACAC2C48-EF1B-47DD-B602-F21DF205E505}"/>
                </a:ext>
              </a:extLst>
            </p:cNvPr>
            <p:cNvSpPr/>
            <p:nvPr/>
          </p:nvSpPr>
          <p:spPr>
            <a:xfrm>
              <a:off x="25088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9" name="Freeform: Shape 5828">
              <a:extLst>
                <a:ext uri="{FF2B5EF4-FFF2-40B4-BE49-F238E27FC236}">
                  <a16:creationId xmlns:a16="http://schemas.microsoft.com/office/drawing/2014/main" id="{E2EDEC62-2D9C-4E18-9439-F00B7658A7BC}"/>
                </a:ext>
              </a:extLst>
            </p:cNvPr>
            <p:cNvSpPr/>
            <p:nvPr/>
          </p:nvSpPr>
          <p:spPr>
            <a:xfrm>
              <a:off x="25088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0" name="Freeform: Shape 5829">
              <a:extLst>
                <a:ext uri="{FF2B5EF4-FFF2-40B4-BE49-F238E27FC236}">
                  <a16:creationId xmlns:a16="http://schemas.microsoft.com/office/drawing/2014/main" id="{D117394A-F9EE-49D9-BDDA-3E20088B98C3}"/>
                </a:ext>
              </a:extLst>
            </p:cNvPr>
            <p:cNvSpPr/>
            <p:nvPr/>
          </p:nvSpPr>
          <p:spPr>
            <a:xfrm>
              <a:off x="25088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1" name="Freeform: Shape 5830">
              <a:extLst>
                <a:ext uri="{FF2B5EF4-FFF2-40B4-BE49-F238E27FC236}">
                  <a16:creationId xmlns:a16="http://schemas.microsoft.com/office/drawing/2014/main" id="{B5C82F3B-3F51-4C8E-BB13-8A8A819F20CE}"/>
                </a:ext>
              </a:extLst>
            </p:cNvPr>
            <p:cNvSpPr/>
            <p:nvPr/>
          </p:nvSpPr>
          <p:spPr>
            <a:xfrm>
              <a:off x="25088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2" name="Freeform: Shape 5831">
              <a:extLst>
                <a:ext uri="{FF2B5EF4-FFF2-40B4-BE49-F238E27FC236}">
                  <a16:creationId xmlns:a16="http://schemas.microsoft.com/office/drawing/2014/main" id="{BF2B06EB-7CB3-47A8-B2BC-4F3A969A5023}"/>
                </a:ext>
              </a:extLst>
            </p:cNvPr>
            <p:cNvSpPr/>
            <p:nvPr/>
          </p:nvSpPr>
          <p:spPr>
            <a:xfrm>
              <a:off x="25088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3" name="Freeform: Shape 5832">
              <a:extLst>
                <a:ext uri="{FF2B5EF4-FFF2-40B4-BE49-F238E27FC236}">
                  <a16:creationId xmlns:a16="http://schemas.microsoft.com/office/drawing/2014/main" id="{9C9819E2-9E8F-4301-AFE5-5081D49F5D69}"/>
                </a:ext>
              </a:extLst>
            </p:cNvPr>
            <p:cNvSpPr/>
            <p:nvPr/>
          </p:nvSpPr>
          <p:spPr>
            <a:xfrm>
              <a:off x="25088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4" name="Freeform: Shape 5833">
              <a:extLst>
                <a:ext uri="{FF2B5EF4-FFF2-40B4-BE49-F238E27FC236}">
                  <a16:creationId xmlns:a16="http://schemas.microsoft.com/office/drawing/2014/main" id="{65362E80-0843-4B47-A8FD-B2E4E5502DDE}"/>
                </a:ext>
              </a:extLst>
            </p:cNvPr>
            <p:cNvSpPr/>
            <p:nvPr/>
          </p:nvSpPr>
          <p:spPr>
            <a:xfrm>
              <a:off x="25088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5" name="Freeform: Shape 5834">
              <a:extLst>
                <a:ext uri="{FF2B5EF4-FFF2-40B4-BE49-F238E27FC236}">
                  <a16:creationId xmlns:a16="http://schemas.microsoft.com/office/drawing/2014/main" id="{14A948F5-E400-418A-A45D-A0764EAEEE27}"/>
                </a:ext>
              </a:extLst>
            </p:cNvPr>
            <p:cNvSpPr/>
            <p:nvPr/>
          </p:nvSpPr>
          <p:spPr>
            <a:xfrm>
              <a:off x="25088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6" name="Freeform: Shape 5835">
              <a:extLst>
                <a:ext uri="{FF2B5EF4-FFF2-40B4-BE49-F238E27FC236}">
                  <a16:creationId xmlns:a16="http://schemas.microsoft.com/office/drawing/2014/main" id="{E0CDCAB7-FAE5-4C50-ABB8-8E6BBB535240}"/>
                </a:ext>
              </a:extLst>
            </p:cNvPr>
            <p:cNvSpPr/>
            <p:nvPr/>
          </p:nvSpPr>
          <p:spPr>
            <a:xfrm>
              <a:off x="25088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7" name="Freeform: Shape 5836">
              <a:extLst>
                <a:ext uri="{FF2B5EF4-FFF2-40B4-BE49-F238E27FC236}">
                  <a16:creationId xmlns:a16="http://schemas.microsoft.com/office/drawing/2014/main" id="{1E1A547E-9B58-4EE8-8819-2830ED3A5693}"/>
                </a:ext>
              </a:extLst>
            </p:cNvPr>
            <p:cNvSpPr/>
            <p:nvPr/>
          </p:nvSpPr>
          <p:spPr>
            <a:xfrm>
              <a:off x="25088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8" name="Freeform: Shape 5837">
              <a:extLst>
                <a:ext uri="{FF2B5EF4-FFF2-40B4-BE49-F238E27FC236}">
                  <a16:creationId xmlns:a16="http://schemas.microsoft.com/office/drawing/2014/main" id="{5D4CF691-9B26-4A36-ACB1-BA87C0835A6B}"/>
                </a:ext>
              </a:extLst>
            </p:cNvPr>
            <p:cNvSpPr/>
            <p:nvPr/>
          </p:nvSpPr>
          <p:spPr>
            <a:xfrm>
              <a:off x="25088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9" name="Freeform: Shape 5838">
              <a:extLst>
                <a:ext uri="{FF2B5EF4-FFF2-40B4-BE49-F238E27FC236}">
                  <a16:creationId xmlns:a16="http://schemas.microsoft.com/office/drawing/2014/main" id="{7E0879C1-DF6C-4FED-B1CF-E227A76D7AFE}"/>
                </a:ext>
              </a:extLst>
            </p:cNvPr>
            <p:cNvSpPr/>
            <p:nvPr/>
          </p:nvSpPr>
          <p:spPr>
            <a:xfrm>
              <a:off x="25088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0" name="Freeform: Shape 5839">
              <a:extLst>
                <a:ext uri="{FF2B5EF4-FFF2-40B4-BE49-F238E27FC236}">
                  <a16:creationId xmlns:a16="http://schemas.microsoft.com/office/drawing/2014/main" id="{367F75FE-7645-40E5-97C9-58BE7E014E7E}"/>
                </a:ext>
              </a:extLst>
            </p:cNvPr>
            <p:cNvSpPr/>
            <p:nvPr/>
          </p:nvSpPr>
          <p:spPr>
            <a:xfrm>
              <a:off x="27374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1" name="Freeform: Shape 5840">
              <a:extLst>
                <a:ext uri="{FF2B5EF4-FFF2-40B4-BE49-F238E27FC236}">
                  <a16:creationId xmlns:a16="http://schemas.microsoft.com/office/drawing/2014/main" id="{E1592692-21BD-4EBB-929F-8B0BB4C42CBA}"/>
                </a:ext>
              </a:extLst>
            </p:cNvPr>
            <p:cNvSpPr/>
            <p:nvPr/>
          </p:nvSpPr>
          <p:spPr>
            <a:xfrm>
              <a:off x="27374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2" name="Freeform: Shape 5841">
              <a:extLst>
                <a:ext uri="{FF2B5EF4-FFF2-40B4-BE49-F238E27FC236}">
                  <a16:creationId xmlns:a16="http://schemas.microsoft.com/office/drawing/2014/main" id="{D7591E20-6B09-4D9B-A298-CBE2A0ED7BBD}"/>
                </a:ext>
              </a:extLst>
            </p:cNvPr>
            <p:cNvSpPr/>
            <p:nvPr/>
          </p:nvSpPr>
          <p:spPr>
            <a:xfrm>
              <a:off x="27374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3" name="Freeform: Shape 5842">
              <a:extLst>
                <a:ext uri="{FF2B5EF4-FFF2-40B4-BE49-F238E27FC236}">
                  <a16:creationId xmlns:a16="http://schemas.microsoft.com/office/drawing/2014/main" id="{F50BCF5F-DE5E-4A68-8430-03BA2A3269E0}"/>
                </a:ext>
              </a:extLst>
            </p:cNvPr>
            <p:cNvSpPr/>
            <p:nvPr/>
          </p:nvSpPr>
          <p:spPr>
            <a:xfrm>
              <a:off x="27374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4" name="Freeform: Shape 5843">
              <a:extLst>
                <a:ext uri="{FF2B5EF4-FFF2-40B4-BE49-F238E27FC236}">
                  <a16:creationId xmlns:a16="http://schemas.microsoft.com/office/drawing/2014/main" id="{E359CEAF-E8C2-4ACF-B662-9F305D13B27C}"/>
                </a:ext>
              </a:extLst>
            </p:cNvPr>
            <p:cNvSpPr/>
            <p:nvPr/>
          </p:nvSpPr>
          <p:spPr>
            <a:xfrm>
              <a:off x="27374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5" name="Freeform: Shape 5844">
              <a:extLst>
                <a:ext uri="{FF2B5EF4-FFF2-40B4-BE49-F238E27FC236}">
                  <a16:creationId xmlns:a16="http://schemas.microsoft.com/office/drawing/2014/main" id="{60704BD6-61CD-4C4C-A159-39C77A9CF143}"/>
                </a:ext>
              </a:extLst>
            </p:cNvPr>
            <p:cNvSpPr/>
            <p:nvPr/>
          </p:nvSpPr>
          <p:spPr>
            <a:xfrm>
              <a:off x="27374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6" name="Freeform: Shape 5845">
              <a:extLst>
                <a:ext uri="{FF2B5EF4-FFF2-40B4-BE49-F238E27FC236}">
                  <a16:creationId xmlns:a16="http://schemas.microsoft.com/office/drawing/2014/main" id="{A2568778-8A20-471E-9288-227586836737}"/>
                </a:ext>
              </a:extLst>
            </p:cNvPr>
            <p:cNvSpPr/>
            <p:nvPr/>
          </p:nvSpPr>
          <p:spPr>
            <a:xfrm>
              <a:off x="27374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7" name="Freeform: Shape 5846">
              <a:extLst>
                <a:ext uri="{FF2B5EF4-FFF2-40B4-BE49-F238E27FC236}">
                  <a16:creationId xmlns:a16="http://schemas.microsoft.com/office/drawing/2014/main" id="{5D2BDC88-3A86-468B-A0DF-C3AE20A7F16A}"/>
                </a:ext>
              </a:extLst>
            </p:cNvPr>
            <p:cNvSpPr/>
            <p:nvPr/>
          </p:nvSpPr>
          <p:spPr>
            <a:xfrm>
              <a:off x="27374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8" name="Freeform: Shape 5847">
              <a:extLst>
                <a:ext uri="{FF2B5EF4-FFF2-40B4-BE49-F238E27FC236}">
                  <a16:creationId xmlns:a16="http://schemas.microsoft.com/office/drawing/2014/main" id="{EEA79C7F-624E-4F7F-BAE1-CE537BC0F6F7}"/>
                </a:ext>
              </a:extLst>
            </p:cNvPr>
            <p:cNvSpPr/>
            <p:nvPr/>
          </p:nvSpPr>
          <p:spPr>
            <a:xfrm>
              <a:off x="27374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9" name="Freeform: Shape 5848">
              <a:extLst>
                <a:ext uri="{FF2B5EF4-FFF2-40B4-BE49-F238E27FC236}">
                  <a16:creationId xmlns:a16="http://schemas.microsoft.com/office/drawing/2014/main" id="{C539E9E1-141C-4E15-9292-B77DD6281EA4}"/>
                </a:ext>
              </a:extLst>
            </p:cNvPr>
            <p:cNvSpPr/>
            <p:nvPr/>
          </p:nvSpPr>
          <p:spPr>
            <a:xfrm>
              <a:off x="27374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0" name="Freeform: Shape 5849">
              <a:extLst>
                <a:ext uri="{FF2B5EF4-FFF2-40B4-BE49-F238E27FC236}">
                  <a16:creationId xmlns:a16="http://schemas.microsoft.com/office/drawing/2014/main" id="{3BD69F29-54E7-491A-AAB6-EBE8D0E204E4}"/>
                </a:ext>
              </a:extLst>
            </p:cNvPr>
            <p:cNvSpPr/>
            <p:nvPr/>
          </p:nvSpPr>
          <p:spPr>
            <a:xfrm>
              <a:off x="27374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1" name="Freeform: Shape 5850">
              <a:extLst>
                <a:ext uri="{FF2B5EF4-FFF2-40B4-BE49-F238E27FC236}">
                  <a16:creationId xmlns:a16="http://schemas.microsoft.com/office/drawing/2014/main" id="{04054EBA-EA5C-4022-8DF2-BC1DBB2127CA}"/>
                </a:ext>
              </a:extLst>
            </p:cNvPr>
            <p:cNvSpPr/>
            <p:nvPr/>
          </p:nvSpPr>
          <p:spPr>
            <a:xfrm>
              <a:off x="27374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2" name="Freeform: Shape 5851">
              <a:extLst>
                <a:ext uri="{FF2B5EF4-FFF2-40B4-BE49-F238E27FC236}">
                  <a16:creationId xmlns:a16="http://schemas.microsoft.com/office/drawing/2014/main" id="{D453170D-600D-452D-ACE5-7D3DB522122C}"/>
                </a:ext>
              </a:extLst>
            </p:cNvPr>
            <p:cNvSpPr/>
            <p:nvPr/>
          </p:nvSpPr>
          <p:spPr>
            <a:xfrm>
              <a:off x="27374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3" name="Freeform: Shape 5852">
              <a:extLst>
                <a:ext uri="{FF2B5EF4-FFF2-40B4-BE49-F238E27FC236}">
                  <a16:creationId xmlns:a16="http://schemas.microsoft.com/office/drawing/2014/main" id="{43689A64-2A08-4E65-BACB-44A018C59A46}"/>
                </a:ext>
              </a:extLst>
            </p:cNvPr>
            <p:cNvSpPr/>
            <p:nvPr/>
          </p:nvSpPr>
          <p:spPr>
            <a:xfrm>
              <a:off x="27374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4" name="Freeform: Shape 5853">
              <a:extLst>
                <a:ext uri="{FF2B5EF4-FFF2-40B4-BE49-F238E27FC236}">
                  <a16:creationId xmlns:a16="http://schemas.microsoft.com/office/drawing/2014/main" id="{C2A87E78-5621-4148-9487-010C8FFAE0E4}"/>
                </a:ext>
              </a:extLst>
            </p:cNvPr>
            <p:cNvSpPr/>
            <p:nvPr/>
          </p:nvSpPr>
          <p:spPr>
            <a:xfrm>
              <a:off x="27374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5" name="Freeform: Shape 5854">
              <a:extLst>
                <a:ext uri="{FF2B5EF4-FFF2-40B4-BE49-F238E27FC236}">
                  <a16:creationId xmlns:a16="http://schemas.microsoft.com/office/drawing/2014/main" id="{0B41A991-4F71-4B58-A679-C7F146E525FD}"/>
                </a:ext>
              </a:extLst>
            </p:cNvPr>
            <p:cNvSpPr/>
            <p:nvPr/>
          </p:nvSpPr>
          <p:spPr>
            <a:xfrm>
              <a:off x="27374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6" name="Freeform: Shape 5855">
              <a:extLst>
                <a:ext uri="{FF2B5EF4-FFF2-40B4-BE49-F238E27FC236}">
                  <a16:creationId xmlns:a16="http://schemas.microsoft.com/office/drawing/2014/main" id="{0F9779E1-7131-4812-98B8-112C5205CD47}"/>
                </a:ext>
              </a:extLst>
            </p:cNvPr>
            <p:cNvSpPr/>
            <p:nvPr/>
          </p:nvSpPr>
          <p:spPr>
            <a:xfrm>
              <a:off x="27374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7" name="Freeform: Shape 5856">
              <a:extLst>
                <a:ext uri="{FF2B5EF4-FFF2-40B4-BE49-F238E27FC236}">
                  <a16:creationId xmlns:a16="http://schemas.microsoft.com/office/drawing/2014/main" id="{1B4D9672-E34F-43EA-ABAD-038AD1036209}"/>
                </a:ext>
              </a:extLst>
            </p:cNvPr>
            <p:cNvSpPr/>
            <p:nvPr/>
          </p:nvSpPr>
          <p:spPr>
            <a:xfrm>
              <a:off x="27374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8" name="Freeform: Shape 5857">
              <a:extLst>
                <a:ext uri="{FF2B5EF4-FFF2-40B4-BE49-F238E27FC236}">
                  <a16:creationId xmlns:a16="http://schemas.microsoft.com/office/drawing/2014/main" id="{0603DE75-ED6C-4658-9D35-4706008209D2}"/>
                </a:ext>
              </a:extLst>
            </p:cNvPr>
            <p:cNvSpPr/>
            <p:nvPr/>
          </p:nvSpPr>
          <p:spPr>
            <a:xfrm>
              <a:off x="27374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9" name="Freeform: Shape 5858">
              <a:extLst>
                <a:ext uri="{FF2B5EF4-FFF2-40B4-BE49-F238E27FC236}">
                  <a16:creationId xmlns:a16="http://schemas.microsoft.com/office/drawing/2014/main" id="{B4A43508-B2BF-4E47-9459-2620CB76FC88}"/>
                </a:ext>
              </a:extLst>
            </p:cNvPr>
            <p:cNvSpPr/>
            <p:nvPr/>
          </p:nvSpPr>
          <p:spPr>
            <a:xfrm>
              <a:off x="27374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0" name="Freeform: Shape 5859">
              <a:extLst>
                <a:ext uri="{FF2B5EF4-FFF2-40B4-BE49-F238E27FC236}">
                  <a16:creationId xmlns:a16="http://schemas.microsoft.com/office/drawing/2014/main" id="{48998AF2-E99E-4056-A0B1-655D5E17F586}"/>
                </a:ext>
              </a:extLst>
            </p:cNvPr>
            <p:cNvSpPr/>
            <p:nvPr/>
          </p:nvSpPr>
          <p:spPr>
            <a:xfrm>
              <a:off x="27374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1" name="Freeform: Shape 5860">
              <a:extLst>
                <a:ext uri="{FF2B5EF4-FFF2-40B4-BE49-F238E27FC236}">
                  <a16:creationId xmlns:a16="http://schemas.microsoft.com/office/drawing/2014/main" id="{4507F1D5-8FD4-4B56-9461-297780DCDE70}"/>
                </a:ext>
              </a:extLst>
            </p:cNvPr>
            <p:cNvSpPr/>
            <p:nvPr/>
          </p:nvSpPr>
          <p:spPr>
            <a:xfrm>
              <a:off x="27374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2" name="Freeform: Shape 5861">
              <a:extLst>
                <a:ext uri="{FF2B5EF4-FFF2-40B4-BE49-F238E27FC236}">
                  <a16:creationId xmlns:a16="http://schemas.microsoft.com/office/drawing/2014/main" id="{44D15976-7CAF-48BB-A9B9-FDC7343058B2}"/>
                </a:ext>
              </a:extLst>
            </p:cNvPr>
            <p:cNvSpPr/>
            <p:nvPr/>
          </p:nvSpPr>
          <p:spPr>
            <a:xfrm>
              <a:off x="27374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3" name="Freeform: Shape 5862">
              <a:extLst>
                <a:ext uri="{FF2B5EF4-FFF2-40B4-BE49-F238E27FC236}">
                  <a16:creationId xmlns:a16="http://schemas.microsoft.com/office/drawing/2014/main" id="{0AD101FC-D46C-4B4B-B455-D8E69760E3FC}"/>
                </a:ext>
              </a:extLst>
            </p:cNvPr>
            <p:cNvSpPr/>
            <p:nvPr/>
          </p:nvSpPr>
          <p:spPr>
            <a:xfrm>
              <a:off x="27374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4" name="Freeform: Shape 5863">
              <a:extLst>
                <a:ext uri="{FF2B5EF4-FFF2-40B4-BE49-F238E27FC236}">
                  <a16:creationId xmlns:a16="http://schemas.microsoft.com/office/drawing/2014/main" id="{7FC864C9-CF13-4616-A977-59007E8C3C6C}"/>
                </a:ext>
              </a:extLst>
            </p:cNvPr>
            <p:cNvSpPr/>
            <p:nvPr/>
          </p:nvSpPr>
          <p:spPr>
            <a:xfrm>
              <a:off x="27374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5" name="Freeform: Shape 5864">
              <a:extLst>
                <a:ext uri="{FF2B5EF4-FFF2-40B4-BE49-F238E27FC236}">
                  <a16:creationId xmlns:a16="http://schemas.microsoft.com/office/drawing/2014/main" id="{92ADB9A8-418F-4C84-A2E6-91B0A7148353}"/>
                </a:ext>
              </a:extLst>
            </p:cNvPr>
            <p:cNvSpPr/>
            <p:nvPr/>
          </p:nvSpPr>
          <p:spPr>
            <a:xfrm>
              <a:off x="27374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6" name="Freeform: Shape 5865">
              <a:extLst>
                <a:ext uri="{FF2B5EF4-FFF2-40B4-BE49-F238E27FC236}">
                  <a16:creationId xmlns:a16="http://schemas.microsoft.com/office/drawing/2014/main" id="{71E4E5E1-9FA1-432A-9FCD-2B95D665270F}"/>
                </a:ext>
              </a:extLst>
            </p:cNvPr>
            <p:cNvSpPr/>
            <p:nvPr/>
          </p:nvSpPr>
          <p:spPr>
            <a:xfrm>
              <a:off x="27374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7" name="Freeform: Shape 5866">
              <a:extLst>
                <a:ext uri="{FF2B5EF4-FFF2-40B4-BE49-F238E27FC236}">
                  <a16:creationId xmlns:a16="http://schemas.microsoft.com/office/drawing/2014/main" id="{084B0859-5E8C-4E00-B20E-BC69BAE4072C}"/>
                </a:ext>
              </a:extLst>
            </p:cNvPr>
            <p:cNvSpPr/>
            <p:nvPr/>
          </p:nvSpPr>
          <p:spPr>
            <a:xfrm>
              <a:off x="27374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8" name="Freeform: Shape 5867">
              <a:extLst>
                <a:ext uri="{FF2B5EF4-FFF2-40B4-BE49-F238E27FC236}">
                  <a16:creationId xmlns:a16="http://schemas.microsoft.com/office/drawing/2014/main" id="{BCB28118-6CB9-4A9F-BC11-DE4265743D2C}"/>
                </a:ext>
              </a:extLst>
            </p:cNvPr>
            <p:cNvSpPr/>
            <p:nvPr/>
          </p:nvSpPr>
          <p:spPr>
            <a:xfrm>
              <a:off x="27374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9" name="Freeform: Shape 5868">
              <a:extLst>
                <a:ext uri="{FF2B5EF4-FFF2-40B4-BE49-F238E27FC236}">
                  <a16:creationId xmlns:a16="http://schemas.microsoft.com/office/drawing/2014/main" id="{F55A5B38-E2E5-4E93-8604-8AAB105CA65E}"/>
                </a:ext>
              </a:extLst>
            </p:cNvPr>
            <p:cNvSpPr/>
            <p:nvPr/>
          </p:nvSpPr>
          <p:spPr>
            <a:xfrm>
              <a:off x="27374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0" name="Freeform: Shape 5869">
              <a:extLst>
                <a:ext uri="{FF2B5EF4-FFF2-40B4-BE49-F238E27FC236}">
                  <a16:creationId xmlns:a16="http://schemas.microsoft.com/office/drawing/2014/main" id="{970DFC77-F579-4120-AC18-DD019FEC360A}"/>
                </a:ext>
              </a:extLst>
            </p:cNvPr>
            <p:cNvSpPr/>
            <p:nvPr/>
          </p:nvSpPr>
          <p:spPr>
            <a:xfrm>
              <a:off x="29660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1" name="Freeform: Shape 5870">
              <a:extLst>
                <a:ext uri="{FF2B5EF4-FFF2-40B4-BE49-F238E27FC236}">
                  <a16:creationId xmlns:a16="http://schemas.microsoft.com/office/drawing/2014/main" id="{24395BBB-0A1B-4FFC-AFDD-8DB348809398}"/>
                </a:ext>
              </a:extLst>
            </p:cNvPr>
            <p:cNvSpPr/>
            <p:nvPr/>
          </p:nvSpPr>
          <p:spPr>
            <a:xfrm>
              <a:off x="29660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2" name="Freeform: Shape 5871">
              <a:extLst>
                <a:ext uri="{FF2B5EF4-FFF2-40B4-BE49-F238E27FC236}">
                  <a16:creationId xmlns:a16="http://schemas.microsoft.com/office/drawing/2014/main" id="{CC8BAD61-1684-40F8-9DA9-C39873ACE2AB}"/>
                </a:ext>
              </a:extLst>
            </p:cNvPr>
            <p:cNvSpPr/>
            <p:nvPr/>
          </p:nvSpPr>
          <p:spPr>
            <a:xfrm>
              <a:off x="29660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3" name="Freeform: Shape 5872">
              <a:extLst>
                <a:ext uri="{FF2B5EF4-FFF2-40B4-BE49-F238E27FC236}">
                  <a16:creationId xmlns:a16="http://schemas.microsoft.com/office/drawing/2014/main" id="{11CE063B-31F1-42A8-B218-344604E6A734}"/>
                </a:ext>
              </a:extLst>
            </p:cNvPr>
            <p:cNvSpPr/>
            <p:nvPr/>
          </p:nvSpPr>
          <p:spPr>
            <a:xfrm>
              <a:off x="29660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4" name="Freeform: Shape 5873">
              <a:extLst>
                <a:ext uri="{FF2B5EF4-FFF2-40B4-BE49-F238E27FC236}">
                  <a16:creationId xmlns:a16="http://schemas.microsoft.com/office/drawing/2014/main" id="{01150ED4-4A5C-482B-BE3A-E1CFA4EA33FB}"/>
                </a:ext>
              </a:extLst>
            </p:cNvPr>
            <p:cNvSpPr/>
            <p:nvPr/>
          </p:nvSpPr>
          <p:spPr>
            <a:xfrm>
              <a:off x="29660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5" name="Freeform: Shape 5874">
              <a:extLst>
                <a:ext uri="{FF2B5EF4-FFF2-40B4-BE49-F238E27FC236}">
                  <a16:creationId xmlns:a16="http://schemas.microsoft.com/office/drawing/2014/main" id="{7CFAEDBC-C04E-4904-A94B-2330BEEED0CB}"/>
                </a:ext>
              </a:extLst>
            </p:cNvPr>
            <p:cNvSpPr/>
            <p:nvPr/>
          </p:nvSpPr>
          <p:spPr>
            <a:xfrm>
              <a:off x="29660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6" name="Freeform: Shape 5875">
              <a:extLst>
                <a:ext uri="{FF2B5EF4-FFF2-40B4-BE49-F238E27FC236}">
                  <a16:creationId xmlns:a16="http://schemas.microsoft.com/office/drawing/2014/main" id="{654C0A8F-0201-4DB0-A377-94C8F655CD7B}"/>
                </a:ext>
              </a:extLst>
            </p:cNvPr>
            <p:cNvSpPr/>
            <p:nvPr/>
          </p:nvSpPr>
          <p:spPr>
            <a:xfrm>
              <a:off x="29660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7" name="Freeform: Shape 5876">
              <a:extLst>
                <a:ext uri="{FF2B5EF4-FFF2-40B4-BE49-F238E27FC236}">
                  <a16:creationId xmlns:a16="http://schemas.microsoft.com/office/drawing/2014/main" id="{7E63B3CD-55CF-4E9E-A29C-2579FB570571}"/>
                </a:ext>
              </a:extLst>
            </p:cNvPr>
            <p:cNvSpPr/>
            <p:nvPr/>
          </p:nvSpPr>
          <p:spPr>
            <a:xfrm>
              <a:off x="29660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8" name="Freeform: Shape 5877">
              <a:extLst>
                <a:ext uri="{FF2B5EF4-FFF2-40B4-BE49-F238E27FC236}">
                  <a16:creationId xmlns:a16="http://schemas.microsoft.com/office/drawing/2014/main" id="{C0D3D900-2BEE-4D4F-B99A-85869BB6069A}"/>
                </a:ext>
              </a:extLst>
            </p:cNvPr>
            <p:cNvSpPr/>
            <p:nvPr/>
          </p:nvSpPr>
          <p:spPr>
            <a:xfrm>
              <a:off x="29660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9" name="Freeform: Shape 5878">
              <a:extLst>
                <a:ext uri="{FF2B5EF4-FFF2-40B4-BE49-F238E27FC236}">
                  <a16:creationId xmlns:a16="http://schemas.microsoft.com/office/drawing/2014/main" id="{4E443F30-726E-4BAE-AB95-754749C4D337}"/>
                </a:ext>
              </a:extLst>
            </p:cNvPr>
            <p:cNvSpPr/>
            <p:nvPr/>
          </p:nvSpPr>
          <p:spPr>
            <a:xfrm>
              <a:off x="29660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0" name="Freeform: Shape 5879">
              <a:extLst>
                <a:ext uri="{FF2B5EF4-FFF2-40B4-BE49-F238E27FC236}">
                  <a16:creationId xmlns:a16="http://schemas.microsoft.com/office/drawing/2014/main" id="{F334FF18-F434-4F97-A837-90FCF33C0D43}"/>
                </a:ext>
              </a:extLst>
            </p:cNvPr>
            <p:cNvSpPr/>
            <p:nvPr/>
          </p:nvSpPr>
          <p:spPr>
            <a:xfrm>
              <a:off x="29660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1" name="Freeform: Shape 5880">
              <a:extLst>
                <a:ext uri="{FF2B5EF4-FFF2-40B4-BE49-F238E27FC236}">
                  <a16:creationId xmlns:a16="http://schemas.microsoft.com/office/drawing/2014/main" id="{FF16463F-6D3A-4563-A23E-6F5CED96A087}"/>
                </a:ext>
              </a:extLst>
            </p:cNvPr>
            <p:cNvSpPr/>
            <p:nvPr/>
          </p:nvSpPr>
          <p:spPr>
            <a:xfrm>
              <a:off x="29660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2" name="Freeform: Shape 5881">
              <a:extLst>
                <a:ext uri="{FF2B5EF4-FFF2-40B4-BE49-F238E27FC236}">
                  <a16:creationId xmlns:a16="http://schemas.microsoft.com/office/drawing/2014/main" id="{9EDEB83B-254F-47F4-9705-18FB672E642A}"/>
                </a:ext>
              </a:extLst>
            </p:cNvPr>
            <p:cNvSpPr/>
            <p:nvPr/>
          </p:nvSpPr>
          <p:spPr>
            <a:xfrm>
              <a:off x="29660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3" name="Freeform: Shape 5882">
              <a:extLst>
                <a:ext uri="{FF2B5EF4-FFF2-40B4-BE49-F238E27FC236}">
                  <a16:creationId xmlns:a16="http://schemas.microsoft.com/office/drawing/2014/main" id="{DB027AFB-DBBF-4D10-9143-BE68674E72BF}"/>
                </a:ext>
              </a:extLst>
            </p:cNvPr>
            <p:cNvSpPr/>
            <p:nvPr/>
          </p:nvSpPr>
          <p:spPr>
            <a:xfrm>
              <a:off x="29660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4" name="Freeform: Shape 5883">
              <a:extLst>
                <a:ext uri="{FF2B5EF4-FFF2-40B4-BE49-F238E27FC236}">
                  <a16:creationId xmlns:a16="http://schemas.microsoft.com/office/drawing/2014/main" id="{A82C8C44-6162-40D2-99D1-EF196FCAF37A}"/>
                </a:ext>
              </a:extLst>
            </p:cNvPr>
            <p:cNvSpPr/>
            <p:nvPr/>
          </p:nvSpPr>
          <p:spPr>
            <a:xfrm>
              <a:off x="29660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5" name="Freeform: Shape 5884">
              <a:extLst>
                <a:ext uri="{FF2B5EF4-FFF2-40B4-BE49-F238E27FC236}">
                  <a16:creationId xmlns:a16="http://schemas.microsoft.com/office/drawing/2014/main" id="{C724EA55-63F6-4E8B-9B67-A8DD1CE2CA39}"/>
                </a:ext>
              </a:extLst>
            </p:cNvPr>
            <p:cNvSpPr/>
            <p:nvPr/>
          </p:nvSpPr>
          <p:spPr>
            <a:xfrm>
              <a:off x="29660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6" name="Freeform: Shape 5885">
              <a:extLst>
                <a:ext uri="{FF2B5EF4-FFF2-40B4-BE49-F238E27FC236}">
                  <a16:creationId xmlns:a16="http://schemas.microsoft.com/office/drawing/2014/main" id="{8072A6BB-BE19-47FF-A2AD-B9C2D070D72C}"/>
                </a:ext>
              </a:extLst>
            </p:cNvPr>
            <p:cNvSpPr/>
            <p:nvPr/>
          </p:nvSpPr>
          <p:spPr>
            <a:xfrm>
              <a:off x="29660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7" name="Freeform: Shape 5886">
              <a:extLst>
                <a:ext uri="{FF2B5EF4-FFF2-40B4-BE49-F238E27FC236}">
                  <a16:creationId xmlns:a16="http://schemas.microsoft.com/office/drawing/2014/main" id="{17D1DA5E-1AFE-42CF-8A6D-4D76A42FCA47}"/>
                </a:ext>
              </a:extLst>
            </p:cNvPr>
            <p:cNvSpPr/>
            <p:nvPr/>
          </p:nvSpPr>
          <p:spPr>
            <a:xfrm>
              <a:off x="29660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8" name="Freeform: Shape 5887">
              <a:extLst>
                <a:ext uri="{FF2B5EF4-FFF2-40B4-BE49-F238E27FC236}">
                  <a16:creationId xmlns:a16="http://schemas.microsoft.com/office/drawing/2014/main" id="{CCCD2292-87A0-4F2F-800A-F7ACCBEA7BA6}"/>
                </a:ext>
              </a:extLst>
            </p:cNvPr>
            <p:cNvSpPr/>
            <p:nvPr/>
          </p:nvSpPr>
          <p:spPr>
            <a:xfrm>
              <a:off x="29660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9" name="Freeform: Shape 5888">
              <a:extLst>
                <a:ext uri="{FF2B5EF4-FFF2-40B4-BE49-F238E27FC236}">
                  <a16:creationId xmlns:a16="http://schemas.microsoft.com/office/drawing/2014/main" id="{05D39124-1E01-4862-9794-D3B8941DDCB7}"/>
                </a:ext>
              </a:extLst>
            </p:cNvPr>
            <p:cNvSpPr/>
            <p:nvPr/>
          </p:nvSpPr>
          <p:spPr>
            <a:xfrm>
              <a:off x="29660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0" name="Freeform: Shape 5889">
              <a:extLst>
                <a:ext uri="{FF2B5EF4-FFF2-40B4-BE49-F238E27FC236}">
                  <a16:creationId xmlns:a16="http://schemas.microsoft.com/office/drawing/2014/main" id="{98CBF642-B779-4089-B256-C93CD2501CE5}"/>
                </a:ext>
              </a:extLst>
            </p:cNvPr>
            <p:cNvSpPr/>
            <p:nvPr/>
          </p:nvSpPr>
          <p:spPr>
            <a:xfrm>
              <a:off x="29660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1" name="Freeform: Shape 5890">
              <a:extLst>
                <a:ext uri="{FF2B5EF4-FFF2-40B4-BE49-F238E27FC236}">
                  <a16:creationId xmlns:a16="http://schemas.microsoft.com/office/drawing/2014/main" id="{BF950F76-B9EF-4368-A0F3-145B372ACFF9}"/>
                </a:ext>
              </a:extLst>
            </p:cNvPr>
            <p:cNvSpPr/>
            <p:nvPr/>
          </p:nvSpPr>
          <p:spPr>
            <a:xfrm>
              <a:off x="29660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2" name="Freeform: Shape 5891">
              <a:extLst>
                <a:ext uri="{FF2B5EF4-FFF2-40B4-BE49-F238E27FC236}">
                  <a16:creationId xmlns:a16="http://schemas.microsoft.com/office/drawing/2014/main" id="{E2682B5A-D915-4744-8630-7E85178D64B4}"/>
                </a:ext>
              </a:extLst>
            </p:cNvPr>
            <p:cNvSpPr/>
            <p:nvPr/>
          </p:nvSpPr>
          <p:spPr>
            <a:xfrm>
              <a:off x="29660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3" name="Freeform: Shape 5892">
              <a:extLst>
                <a:ext uri="{FF2B5EF4-FFF2-40B4-BE49-F238E27FC236}">
                  <a16:creationId xmlns:a16="http://schemas.microsoft.com/office/drawing/2014/main" id="{BB1CCFD0-A223-40B3-A2EA-BC4404FEC7AA}"/>
                </a:ext>
              </a:extLst>
            </p:cNvPr>
            <p:cNvSpPr/>
            <p:nvPr/>
          </p:nvSpPr>
          <p:spPr>
            <a:xfrm>
              <a:off x="29660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4" name="Freeform: Shape 5893">
              <a:extLst>
                <a:ext uri="{FF2B5EF4-FFF2-40B4-BE49-F238E27FC236}">
                  <a16:creationId xmlns:a16="http://schemas.microsoft.com/office/drawing/2014/main" id="{02E5EEA0-7657-407D-9AEA-81CF2B7F5962}"/>
                </a:ext>
              </a:extLst>
            </p:cNvPr>
            <p:cNvSpPr/>
            <p:nvPr/>
          </p:nvSpPr>
          <p:spPr>
            <a:xfrm>
              <a:off x="29660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5" name="Freeform: Shape 5894">
              <a:extLst>
                <a:ext uri="{FF2B5EF4-FFF2-40B4-BE49-F238E27FC236}">
                  <a16:creationId xmlns:a16="http://schemas.microsoft.com/office/drawing/2014/main" id="{50A06DAF-20F3-4F1A-8C93-08AB76B0DCFB}"/>
                </a:ext>
              </a:extLst>
            </p:cNvPr>
            <p:cNvSpPr/>
            <p:nvPr/>
          </p:nvSpPr>
          <p:spPr>
            <a:xfrm>
              <a:off x="29660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6" name="Freeform: Shape 5895">
              <a:extLst>
                <a:ext uri="{FF2B5EF4-FFF2-40B4-BE49-F238E27FC236}">
                  <a16:creationId xmlns:a16="http://schemas.microsoft.com/office/drawing/2014/main" id="{99301775-D8FB-4C65-9184-139CA86E36F8}"/>
                </a:ext>
              </a:extLst>
            </p:cNvPr>
            <p:cNvSpPr/>
            <p:nvPr/>
          </p:nvSpPr>
          <p:spPr>
            <a:xfrm>
              <a:off x="29660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7" name="Freeform: Shape 5896">
              <a:extLst>
                <a:ext uri="{FF2B5EF4-FFF2-40B4-BE49-F238E27FC236}">
                  <a16:creationId xmlns:a16="http://schemas.microsoft.com/office/drawing/2014/main" id="{72A81A2B-E968-4D0B-B659-C62A1CE58977}"/>
                </a:ext>
              </a:extLst>
            </p:cNvPr>
            <p:cNvSpPr/>
            <p:nvPr/>
          </p:nvSpPr>
          <p:spPr>
            <a:xfrm>
              <a:off x="29660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8" name="Freeform: Shape 5897">
              <a:extLst>
                <a:ext uri="{FF2B5EF4-FFF2-40B4-BE49-F238E27FC236}">
                  <a16:creationId xmlns:a16="http://schemas.microsoft.com/office/drawing/2014/main" id="{BE640C6B-2175-415C-8262-DAFAD01A8881}"/>
                </a:ext>
              </a:extLst>
            </p:cNvPr>
            <p:cNvSpPr/>
            <p:nvPr/>
          </p:nvSpPr>
          <p:spPr>
            <a:xfrm>
              <a:off x="29660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9" name="Freeform: Shape 5898">
              <a:extLst>
                <a:ext uri="{FF2B5EF4-FFF2-40B4-BE49-F238E27FC236}">
                  <a16:creationId xmlns:a16="http://schemas.microsoft.com/office/drawing/2014/main" id="{9659C2B6-7282-424C-8E6A-217978BA8572}"/>
                </a:ext>
              </a:extLst>
            </p:cNvPr>
            <p:cNvSpPr/>
            <p:nvPr/>
          </p:nvSpPr>
          <p:spPr>
            <a:xfrm>
              <a:off x="29660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0" name="Freeform: Shape 5899">
              <a:extLst>
                <a:ext uri="{FF2B5EF4-FFF2-40B4-BE49-F238E27FC236}">
                  <a16:creationId xmlns:a16="http://schemas.microsoft.com/office/drawing/2014/main" id="{BE35D90B-DB6F-496F-B95B-ACEEB043F5B9}"/>
                </a:ext>
              </a:extLst>
            </p:cNvPr>
            <p:cNvSpPr/>
            <p:nvPr/>
          </p:nvSpPr>
          <p:spPr>
            <a:xfrm>
              <a:off x="31946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1" name="Freeform: Shape 5900">
              <a:extLst>
                <a:ext uri="{FF2B5EF4-FFF2-40B4-BE49-F238E27FC236}">
                  <a16:creationId xmlns:a16="http://schemas.microsoft.com/office/drawing/2014/main" id="{5C2DFD4C-A162-42D3-B3BE-A62E95C40760}"/>
                </a:ext>
              </a:extLst>
            </p:cNvPr>
            <p:cNvSpPr/>
            <p:nvPr/>
          </p:nvSpPr>
          <p:spPr>
            <a:xfrm>
              <a:off x="31946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2" name="Freeform: Shape 5901">
              <a:extLst>
                <a:ext uri="{FF2B5EF4-FFF2-40B4-BE49-F238E27FC236}">
                  <a16:creationId xmlns:a16="http://schemas.microsoft.com/office/drawing/2014/main" id="{37F38125-6354-4E79-BF4F-656CD065D59E}"/>
                </a:ext>
              </a:extLst>
            </p:cNvPr>
            <p:cNvSpPr/>
            <p:nvPr/>
          </p:nvSpPr>
          <p:spPr>
            <a:xfrm>
              <a:off x="31946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3" name="Freeform: Shape 5902">
              <a:extLst>
                <a:ext uri="{FF2B5EF4-FFF2-40B4-BE49-F238E27FC236}">
                  <a16:creationId xmlns:a16="http://schemas.microsoft.com/office/drawing/2014/main" id="{9A4F241D-A183-446F-B78C-1DF45A587E96}"/>
                </a:ext>
              </a:extLst>
            </p:cNvPr>
            <p:cNvSpPr/>
            <p:nvPr/>
          </p:nvSpPr>
          <p:spPr>
            <a:xfrm>
              <a:off x="31946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4" name="Freeform: Shape 5903">
              <a:extLst>
                <a:ext uri="{FF2B5EF4-FFF2-40B4-BE49-F238E27FC236}">
                  <a16:creationId xmlns:a16="http://schemas.microsoft.com/office/drawing/2014/main" id="{D17C6887-E9BC-4EF4-9EAD-C50EB6A285C5}"/>
                </a:ext>
              </a:extLst>
            </p:cNvPr>
            <p:cNvSpPr/>
            <p:nvPr/>
          </p:nvSpPr>
          <p:spPr>
            <a:xfrm>
              <a:off x="31946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5" name="Freeform: Shape 5904">
              <a:extLst>
                <a:ext uri="{FF2B5EF4-FFF2-40B4-BE49-F238E27FC236}">
                  <a16:creationId xmlns:a16="http://schemas.microsoft.com/office/drawing/2014/main" id="{FDC5B82A-2446-4DD8-832B-DCB7CD955FA7}"/>
                </a:ext>
              </a:extLst>
            </p:cNvPr>
            <p:cNvSpPr/>
            <p:nvPr/>
          </p:nvSpPr>
          <p:spPr>
            <a:xfrm>
              <a:off x="31946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6" name="Freeform: Shape 5905">
              <a:extLst>
                <a:ext uri="{FF2B5EF4-FFF2-40B4-BE49-F238E27FC236}">
                  <a16:creationId xmlns:a16="http://schemas.microsoft.com/office/drawing/2014/main" id="{BF7FB2A5-81C3-4DBF-AC89-A790B10D1524}"/>
                </a:ext>
              </a:extLst>
            </p:cNvPr>
            <p:cNvSpPr/>
            <p:nvPr/>
          </p:nvSpPr>
          <p:spPr>
            <a:xfrm>
              <a:off x="31946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7" name="Freeform: Shape 5906">
              <a:extLst>
                <a:ext uri="{FF2B5EF4-FFF2-40B4-BE49-F238E27FC236}">
                  <a16:creationId xmlns:a16="http://schemas.microsoft.com/office/drawing/2014/main" id="{83E2AD44-2147-4583-B2FE-7C26404B8094}"/>
                </a:ext>
              </a:extLst>
            </p:cNvPr>
            <p:cNvSpPr/>
            <p:nvPr/>
          </p:nvSpPr>
          <p:spPr>
            <a:xfrm>
              <a:off x="31946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8" name="Freeform: Shape 5907">
              <a:extLst>
                <a:ext uri="{FF2B5EF4-FFF2-40B4-BE49-F238E27FC236}">
                  <a16:creationId xmlns:a16="http://schemas.microsoft.com/office/drawing/2014/main" id="{C0A6F725-1303-4837-A9DC-CE97B7C8B118}"/>
                </a:ext>
              </a:extLst>
            </p:cNvPr>
            <p:cNvSpPr/>
            <p:nvPr/>
          </p:nvSpPr>
          <p:spPr>
            <a:xfrm>
              <a:off x="31946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9" name="Freeform: Shape 5908">
              <a:extLst>
                <a:ext uri="{FF2B5EF4-FFF2-40B4-BE49-F238E27FC236}">
                  <a16:creationId xmlns:a16="http://schemas.microsoft.com/office/drawing/2014/main" id="{90BF83A8-413B-48DB-A74D-25803FC75C7C}"/>
                </a:ext>
              </a:extLst>
            </p:cNvPr>
            <p:cNvSpPr/>
            <p:nvPr/>
          </p:nvSpPr>
          <p:spPr>
            <a:xfrm>
              <a:off x="31946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0" name="Freeform: Shape 5909">
              <a:extLst>
                <a:ext uri="{FF2B5EF4-FFF2-40B4-BE49-F238E27FC236}">
                  <a16:creationId xmlns:a16="http://schemas.microsoft.com/office/drawing/2014/main" id="{43E0DD5A-1FF2-490B-9141-4CEFF301C376}"/>
                </a:ext>
              </a:extLst>
            </p:cNvPr>
            <p:cNvSpPr/>
            <p:nvPr/>
          </p:nvSpPr>
          <p:spPr>
            <a:xfrm>
              <a:off x="31946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1" name="Freeform: Shape 5910">
              <a:extLst>
                <a:ext uri="{FF2B5EF4-FFF2-40B4-BE49-F238E27FC236}">
                  <a16:creationId xmlns:a16="http://schemas.microsoft.com/office/drawing/2014/main" id="{686CA0E4-09D6-4604-B1BC-878B73F62945}"/>
                </a:ext>
              </a:extLst>
            </p:cNvPr>
            <p:cNvSpPr/>
            <p:nvPr/>
          </p:nvSpPr>
          <p:spPr>
            <a:xfrm>
              <a:off x="31946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2" name="Freeform: Shape 5911">
              <a:extLst>
                <a:ext uri="{FF2B5EF4-FFF2-40B4-BE49-F238E27FC236}">
                  <a16:creationId xmlns:a16="http://schemas.microsoft.com/office/drawing/2014/main" id="{37C2B13F-AAE8-4FC8-8561-90C8069FFF8B}"/>
                </a:ext>
              </a:extLst>
            </p:cNvPr>
            <p:cNvSpPr/>
            <p:nvPr/>
          </p:nvSpPr>
          <p:spPr>
            <a:xfrm>
              <a:off x="31946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3" name="Freeform: Shape 5912">
              <a:extLst>
                <a:ext uri="{FF2B5EF4-FFF2-40B4-BE49-F238E27FC236}">
                  <a16:creationId xmlns:a16="http://schemas.microsoft.com/office/drawing/2014/main" id="{157E6D87-DE91-4649-B510-416A51731C81}"/>
                </a:ext>
              </a:extLst>
            </p:cNvPr>
            <p:cNvSpPr/>
            <p:nvPr/>
          </p:nvSpPr>
          <p:spPr>
            <a:xfrm>
              <a:off x="31946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4" name="Freeform: Shape 5913">
              <a:extLst>
                <a:ext uri="{FF2B5EF4-FFF2-40B4-BE49-F238E27FC236}">
                  <a16:creationId xmlns:a16="http://schemas.microsoft.com/office/drawing/2014/main" id="{7F38EF2D-99A5-4E2D-A4CA-659B2CA02C81}"/>
                </a:ext>
              </a:extLst>
            </p:cNvPr>
            <p:cNvSpPr/>
            <p:nvPr/>
          </p:nvSpPr>
          <p:spPr>
            <a:xfrm>
              <a:off x="31946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5" name="Freeform: Shape 5914">
              <a:extLst>
                <a:ext uri="{FF2B5EF4-FFF2-40B4-BE49-F238E27FC236}">
                  <a16:creationId xmlns:a16="http://schemas.microsoft.com/office/drawing/2014/main" id="{10DFB4EE-A69F-492C-A3F0-22FE07E8FEF0}"/>
                </a:ext>
              </a:extLst>
            </p:cNvPr>
            <p:cNvSpPr/>
            <p:nvPr/>
          </p:nvSpPr>
          <p:spPr>
            <a:xfrm>
              <a:off x="31946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6" name="Freeform: Shape 5915">
              <a:extLst>
                <a:ext uri="{FF2B5EF4-FFF2-40B4-BE49-F238E27FC236}">
                  <a16:creationId xmlns:a16="http://schemas.microsoft.com/office/drawing/2014/main" id="{073C7180-CDC8-4904-B85C-8D4E0B1266A0}"/>
                </a:ext>
              </a:extLst>
            </p:cNvPr>
            <p:cNvSpPr/>
            <p:nvPr/>
          </p:nvSpPr>
          <p:spPr>
            <a:xfrm>
              <a:off x="31946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7" name="Freeform: Shape 5916">
              <a:extLst>
                <a:ext uri="{FF2B5EF4-FFF2-40B4-BE49-F238E27FC236}">
                  <a16:creationId xmlns:a16="http://schemas.microsoft.com/office/drawing/2014/main" id="{6D516E64-EA7C-4BF0-9768-3ADC02D162FE}"/>
                </a:ext>
              </a:extLst>
            </p:cNvPr>
            <p:cNvSpPr/>
            <p:nvPr/>
          </p:nvSpPr>
          <p:spPr>
            <a:xfrm>
              <a:off x="31946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8" name="Freeform: Shape 5917">
              <a:extLst>
                <a:ext uri="{FF2B5EF4-FFF2-40B4-BE49-F238E27FC236}">
                  <a16:creationId xmlns:a16="http://schemas.microsoft.com/office/drawing/2014/main" id="{E8576AE6-9D9F-4555-967C-F42FA0C2E24E}"/>
                </a:ext>
              </a:extLst>
            </p:cNvPr>
            <p:cNvSpPr/>
            <p:nvPr/>
          </p:nvSpPr>
          <p:spPr>
            <a:xfrm>
              <a:off x="31946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9" name="Freeform: Shape 5918">
              <a:extLst>
                <a:ext uri="{FF2B5EF4-FFF2-40B4-BE49-F238E27FC236}">
                  <a16:creationId xmlns:a16="http://schemas.microsoft.com/office/drawing/2014/main" id="{97B13FCE-8CAE-4127-9ACF-759FC077D1A3}"/>
                </a:ext>
              </a:extLst>
            </p:cNvPr>
            <p:cNvSpPr/>
            <p:nvPr/>
          </p:nvSpPr>
          <p:spPr>
            <a:xfrm>
              <a:off x="31946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0" name="Freeform: Shape 5919">
              <a:extLst>
                <a:ext uri="{FF2B5EF4-FFF2-40B4-BE49-F238E27FC236}">
                  <a16:creationId xmlns:a16="http://schemas.microsoft.com/office/drawing/2014/main" id="{AF5F315C-1CAF-4888-8954-6F47413C9C98}"/>
                </a:ext>
              </a:extLst>
            </p:cNvPr>
            <p:cNvSpPr/>
            <p:nvPr/>
          </p:nvSpPr>
          <p:spPr>
            <a:xfrm>
              <a:off x="31946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1" name="Freeform: Shape 5920">
              <a:extLst>
                <a:ext uri="{FF2B5EF4-FFF2-40B4-BE49-F238E27FC236}">
                  <a16:creationId xmlns:a16="http://schemas.microsoft.com/office/drawing/2014/main" id="{D61482DB-A8FE-47A3-A418-26FAB491DE4B}"/>
                </a:ext>
              </a:extLst>
            </p:cNvPr>
            <p:cNvSpPr/>
            <p:nvPr/>
          </p:nvSpPr>
          <p:spPr>
            <a:xfrm>
              <a:off x="31946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2" name="Freeform: Shape 5921">
              <a:extLst>
                <a:ext uri="{FF2B5EF4-FFF2-40B4-BE49-F238E27FC236}">
                  <a16:creationId xmlns:a16="http://schemas.microsoft.com/office/drawing/2014/main" id="{1501A396-2742-4A6B-96A4-21325139CFC6}"/>
                </a:ext>
              </a:extLst>
            </p:cNvPr>
            <p:cNvSpPr/>
            <p:nvPr/>
          </p:nvSpPr>
          <p:spPr>
            <a:xfrm>
              <a:off x="31946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3" name="Freeform: Shape 5922">
              <a:extLst>
                <a:ext uri="{FF2B5EF4-FFF2-40B4-BE49-F238E27FC236}">
                  <a16:creationId xmlns:a16="http://schemas.microsoft.com/office/drawing/2014/main" id="{69EC9B04-C966-4FB5-950E-8B5F18344771}"/>
                </a:ext>
              </a:extLst>
            </p:cNvPr>
            <p:cNvSpPr/>
            <p:nvPr/>
          </p:nvSpPr>
          <p:spPr>
            <a:xfrm>
              <a:off x="31946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4" name="Freeform: Shape 5923">
              <a:extLst>
                <a:ext uri="{FF2B5EF4-FFF2-40B4-BE49-F238E27FC236}">
                  <a16:creationId xmlns:a16="http://schemas.microsoft.com/office/drawing/2014/main" id="{0E1DF612-899F-4682-BD50-AE5BD110020C}"/>
                </a:ext>
              </a:extLst>
            </p:cNvPr>
            <p:cNvSpPr/>
            <p:nvPr/>
          </p:nvSpPr>
          <p:spPr>
            <a:xfrm>
              <a:off x="31946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5" name="Freeform: Shape 5924">
              <a:extLst>
                <a:ext uri="{FF2B5EF4-FFF2-40B4-BE49-F238E27FC236}">
                  <a16:creationId xmlns:a16="http://schemas.microsoft.com/office/drawing/2014/main" id="{182FDDEE-1A45-416C-8F99-8AA26983C0D9}"/>
                </a:ext>
              </a:extLst>
            </p:cNvPr>
            <p:cNvSpPr/>
            <p:nvPr/>
          </p:nvSpPr>
          <p:spPr>
            <a:xfrm>
              <a:off x="31946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6" name="Freeform: Shape 5925">
              <a:extLst>
                <a:ext uri="{FF2B5EF4-FFF2-40B4-BE49-F238E27FC236}">
                  <a16:creationId xmlns:a16="http://schemas.microsoft.com/office/drawing/2014/main" id="{8C11E9A8-18A2-4ECF-BE9B-766EB3DF4A27}"/>
                </a:ext>
              </a:extLst>
            </p:cNvPr>
            <p:cNvSpPr/>
            <p:nvPr/>
          </p:nvSpPr>
          <p:spPr>
            <a:xfrm>
              <a:off x="31946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7" name="Freeform: Shape 5926">
              <a:extLst>
                <a:ext uri="{FF2B5EF4-FFF2-40B4-BE49-F238E27FC236}">
                  <a16:creationId xmlns:a16="http://schemas.microsoft.com/office/drawing/2014/main" id="{9D0F1CD9-E99E-4EAC-B802-C9DC736B33A0}"/>
                </a:ext>
              </a:extLst>
            </p:cNvPr>
            <p:cNvSpPr/>
            <p:nvPr/>
          </p:nvSpPr>
          <p:spPr>
            <a:xfrm>
              <a:off x="31946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8" name="Freeform: Shape 5927">
              <a:extLst>
                <a:ext uri="{FF2B5EF4-FFF2-40B4-BE49-F238E27FC236}">
                  <a16:creationId xmlns:a16="http://schemas.microsoft.com/office/drawing/2014/main" id="{B2C2A856-3430-4F68-A0F8-B3DA1802F0A2}"/>
                </a:ext>
              </a:extLst>
            </p:cNvPr>
            <p:cNvSpPr/>
            <p:nvPr/>
          </p:nvSpPr>
          <p:spPr>
            <a:xfrm>
              <a:off x="31946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9" name="Freeform: Shape 5928">
              <a:extLst>
                <a:ext uri="{FF2B5EF4-FFF2-40B4-BE49-F238E27FC236}">
                  <a16:creationId xmlns:a16="http://schemas.microsoft.com/office/drawing/2014/main" id="{427EE079-6A17-4967-BF71-BAF54B254206}"/>
                </a:ext>
              </a:extLst>
            </p:cNvPr>
            <p:cNvSpPr/>
            <p:nvPr/>
          </p:nvSpPr>
          <p:spPr>
            <a:xfrm>
              <a:off x="31946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0" name="Freeform: Shape 5929">
              <a:extLst>
                <a:ext uri="{FF2B5EF4-FFF2-40B4-BE49-F238E27FC236}">
                  <a16:creationId xmlns:a16="http://schemas.microsoft.com/office/drawing/2014/main" id="{AF64819C-AB61-4589-8B9D-6126C76CCBD8}"/>
                </a:ext>
              </a:extLst>
            </p:cNvPr>
            <p:cNvSpPr/>
            <p:nvPr/>
          </p:nvSpPr>
          <p:spPr>
            <a:xfrm>
              <a:off x="34232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1" name="Freeform: Shape 5930">
              <a:extLst>
                <a:ext uri="{FF2B5EF4-FFF2-40B4-BE49-F238E27FC236}">
                  <a16:creationId xmlns:a16="http://schemas.microsoft.com/office/drawing/2014/main" id="{473DA630-E89C-49D2-B5FF-FEA6F7503D59}"/>
                </a:ext>
              </a:extLst>
            </p:cNvPr>
            <p:cNvSpPr/>
            <p:nvPr/>
          </p:nvSpPr>
          <p:spPr>
            <a:xfrm>
              <a:off x="34232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2" name="Freeform: Shape 5931">
              <a:extLst>
                <a:ext uri="{FF2B5EF4-FFF2-40B4-BE49-F238E27FC236}">
                  <a16:creationId xmlns:a16="http://schemas.microsoft.com/office/drawing/2014/main" id="{F6B668C2-2DB0-4B62-B07B-ABE7832C48DB}"/>
                </a:ext>
              </a:extLst>
            </p:cNvPr>
            <p:cNvSpPr/>
            <p:nvPr/>
          </p:nvSpPr>
          <p:spPr>
            <a:xfrm>
              <a:off x="34232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3" name="Freeform: Shape 5932">
              <a:extLst>
                <a:ext uri="{FF2B5EF4-FFF2-40B4-BE49-F238E27FC236}">
                  <a16:creationId xmlns:a16="http://schemas.microsoft.com/office/drawing/2014/main" id="{37D0A384-466B-4D17-9FAD-114DBAAAC9E2}"/>
                </a:ext>
              </a:extLst>
            </p:cNvPr>
            <p:cNvSpPr/>
            <p:nvPr/>
          </p:nvSpPr>
          <p:spPr>
            <a:xfrm>
              <a:off x="34232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4" name="Freeform: Shape 5933">
              <a:extLst>
                <a:ext uri="{FF2B5EF4-FFF2-40B4-BE49-F238E27FC236}">
                  <a16:creationId xmlns:a16="http://schemas.microsoft.com/office/drawing/2014/main" id="{B4C74D22-EC8B-4686-A7D0-D65449A8F540}"/>
                </a:ext>
              </a:extLst>
            </p:cNvPr>
            <p:cNvSpPr/>
            <p:nvPr/>
          </p:nvSpPr>
          <p:spPr>
            <a:xfrm>
              <a:off x="34232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5" name="Freeform: Shape 5934">
              <a:extLst>
                <a:ext uri="{FF2B5EF4-FFF2-40B4-BE49-F238E27FC236}">
                  <a16:creationId xmlns:a16="http://schemas.microsoft.com/office/drawing/2014/main" id="{DD0475FA-FE58-4D6A-91E5-2C6EA34A6FBC}"/>
                </a:ext>
              </a:extLst>
            </p:cNvPr>
            <p:cNvSpPr/>
            <p:nvPr/>
          </p:nvSpPr>
          <p:spPr>
            <a:xfrm>
              <a:off x="34232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6" name="Freeform: Shape 5935">
              <a:extLst>
                <a:ext uri="{FF2B5EF4-FFF2-40B4-BE49-F238E27FC236}">
                  <a16:creationId xmlns:a16="http://schemas.microsoft.com/office/drawing/2014/main" id="{F35F4D48-6CFF-41E6-B308-F2991A5FBD8A}"/>
                </a:ext>
              </a:extLst>
            </p:cNvPr>
            <p:cNvSpPr/>
            <p:nvPr/>
          </p:nvSpPr>
          <p:spPr>
            <a:xfrm>
              <a:off x="34232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7" name="Freeform: Shape 5936">
              <a:extLst>
                <a:ext uri="{FF2B5EF4-FFF2-40B4-BE49-F238E27FC236}">
                  <a16:creationId xmlns:a16="http://schemas.microsoft.com/office/drawing/2014/main" id="{979660A6-FC4D-4A2E-BA73-66F0661AF2F3}"/>
                </a:ext>
              </a:extLst>
            </p:cNvPr>
            <p:cNvSpPr/>
            <p:nvPr/>
          </p:nvSpPr>
          <p:spPr>
            <a:xfrm>
              <a:off x="34232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8" name="Freeform: Shape 5937">
              <a:extLst>
                <a:ext uri="{FF2B5EF4-FFF2-40B4-BE49-F238E27FC236}">
                  <a16:creationId xmlns:a16="http://schemas.microsoft.com/office/drawing/2014/main" id="{1F5A275B-6257-40C3-90E2-2F2A3A57627E}"/>
                </a:ext>
              </a:extLst>
            </p:cNvPr>
            <p:cNvSpPr/>
            <p:nvPr/>
          </p:nvSpPr>
          <p:spPr>
            <a:xfrm>
              <a:off x="34232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9" name="Freeform: Shape 5938">
              <a:extLst>
                <a:ext uri="{FF2B5EF4-FFF2-40B4-BE49-F238E27FC236}">
                  <a16:creationId xmlns:a16="http://schemas.microsoft.com/office/drawing/2014/main" id="{791BAAC7-4962-47B8-8C1A-FA28116CF428}"/>
                </a:ext>
              </a:extLst>
            </p:cNvPr>
            <p:cNvSpPr/>
            <p:nvPr/>
          </p:nvSpPr>
          <p:spPr>
            <a:xfrm>
              <a:off x="34232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0" name="Freeform: Shape 5939">
              <a:extLst>
                <a:ext uri="{FF2B5EF4-FFF2-40B4-BE49-F238E27FC236}">
                  <a16:creationId xmlns:a16="http://schemas.microsoft.com/office/drawing/2014/main" id="{D1BE5B59-859C-47CF-AD97-91867ACAE860}"/>
                </a:ext>
              </a:extLst>
            </p:cNvPr>
            <p:cNvSpPr/>
            <p:nvPr/>
          </p:nvSpPr>
          <p:spPr>
            <a:xfrm>
              <a:off x="34232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1" name="Freeform: Shape 5940">
              <a:extLst>
                <a:ext uri="{FF2B5EF4-FFF2-40B4-BE49-F238E27FC236}">
                  <a16:creationId xmlns:a16="http://schemas.microsoft.com/office/drawing/2014/main" id="{DE1C25ED-E51D-45F6-8B60-950F4D649BD7}"/>
                </a:ext>
              </a:extLst>
            </p:cNvPr>
            <p:cNvSpPr/>
            <p:nvPr/>
          </p:nvSpPr>
          <p:spPr>
            <a:xfrm>
              <a:off x="34232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2" name="Freeform: Shape 5941">
              <a:extLst>
                <a:ext uri="{FF2B5EF4-FFF2-40B4-BE49-F238E27FC236}">
                  <a16:creationId xmlns:a16="http://schemas.microsoft.com/office/drawing/2014/main" id="{65561D1A-3D7B-4567-BD11-9B66CD4FC965}"/>
                </a:ext>
              </a:extLst>
            </p:cNvPr>
            <p:cNvSpPr/>
            <p:nvPr/>
          </p:nvSpPr>
          <p:spPr>
            <a:xfrm>
              <a:off x="34232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3" name="Freeform: Shape 5942">
              <a:extLst>
                <a:ext uri="{FF2B5EF4-FFF2-40B4-BE49-F238E27FC236}">
                  <a16:creationId xmlns:a16="http://schemas.microsoft.com/office/drawing/2014/main" id="{CEC390CD-494D-4863-9757-6FA3659B28D8}"/>
                </a:ext>
              </a:extLst>
            </p:cNvPr>
            <p:cNvSpPr/>
            <p:nvPr/>
          </p:nvSpPr>
          <p:spPr>
            <a:xfrm>
              <a:off x="34232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4" name="Freeform: Shape 5943">
              <a:extLst>
                <a:ext uri="{FF2B5EF4-FFF2-40B4-BE49-F238E27FC236}">
                  <a16:creationId xmlns:a16="http://schemas.microsoft.com/office/drawing/2014/main" id="{8EDD98EB-D84E-4AF5-A9C0-557C9D635AA0}"/>
                </a:ext>
              </a:extLst>
            </p:cNvPr>
            <p:cNvSpPr/>
            <p:nvPr/>
          </p:nvSpPr>
          <p:spPr>
            <a:xfrm>
              <a:off x="34232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5" name="Freeform: Shape 5944">
              <a:extLst>
                <a:ext uri="{FF2B5EF4-FFF2-40B4-BE49-F238E27FC236}">
                  <a16:creationId xmlns:a16="http://schemas.microsoft.com/office/drawing/2014/main" id="{BF17B548-40C4-4553-9461-771E9E6BB221}"/>
                </a:ext>
              </a:extLst>
            </p:cNvPr>
            <p:cNvSpPr/>
            <p:nvPr/>
          </p:nvSpPr>
          <p:spPr>
            <a:xfrm>
              <a:off x="34232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6" name="Freeform: Shape 5945">
              <a:extLst>
                <a:ext uri="{FF2B5EF4-FFF2-40B4-BE49-F238E27FC236}">
                  <a16:creationId xmlns:a16="http://schemas.microsoft.com/office/drawing/2014/main" id="{C6AF71BD-2EB4-49EF-8C3A-35134C6BF738}"/>
                </a:ext>
              </a:extLst>
            </p:cNvPr>
            <p:cNvSpPr/>
            <p:nvPr/>
          </p:nvSpPr>
          <p:spPr>
            <a:xfrm>
              <a:off x="34232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7" name="Freeform: Shape 5946">
              <a:extLst>
                <a:ext uri="{FF2B5EF4-FFF2-40B4-BE49-F238E27FC236}">
                  <a16:creationId xmlns:a16="http://schemas.microsoft.com/office/drawing/2014/main" id="{DA0BD7AD-F40C-457B-9BE4-9134BE7ECCD7}"/>
                </a:ext>
              </a:extLst>
            </p:cNvPr>
            <p:cNvSpPr/>
            <p:nvPr/>
          </p:nvSpPr>
          <p:spPr>
            <a:xfrm>
              <a:off x="34232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8" name="Freeform: Shape 5947">
              <a:extLst>
                <a:ext uri="{FF2B5EF4-FFF2-40B4-BE49-F238E27FC236}">
                  <a16:creationId xmlns:a16="http://schemas.microsoft.com/office/drawing/2014/main" id="{DEE4EEDD-BE93-4C80-8239-F1D313219F8B}"/>
                </a:ext>
              </a:extLst>
            </p:cNvPr>
            <p:cNvSpPr/>
            <p:nvPr/>
          </p:nvSpPr>
          <p:spPr>
            <a:xfrm>
              <a:off x="34232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9" name="Freeform: Shape 5948">
              <a:extLst>
                <a:ext uri="{FF2B5EF4-FFF2-40B4-BE49-F238E27FC236}">
                  <a16:creationId xmlns:a16="http://schemas.microsoft.com/office/drawing/2014/main" id="{8C01E4C4-B84F-4C92-AF6C-6A7004AF4AF4}"/>
                </a:ext>
              </a:extLst>
            </p:cNvPr>
            <p:cNvSpPr/>
            <p:nvPr/>
          </p:nvSpPr>
          <p:spPr>
            <a:xfrm>
              <a:off x="34232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0" name="Freeform: Shape 5949">
              <a:extLst>
                <a:ext uri="{FF2B5EF4-FFF2-40B4-BE49-F238E27FC236}">
                  <a16:creationId xmlns:a16="http://schemas.microsoft.com/office/drawing/2014/main" id="{8FF235A0-CFB6-4B10-99E7-8C4D0AFC40D8}"/>
                </a:ext>
              </a:extLst>
            </p:cNvPr>
            <p:cNvSpPr/>
            <p:nvPr/>
          </p:nvSpPr>
          <p:spPr>
            <a:xfrm>
              <a:off x="34232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1" name="Freeform: Shape 5950">
              <a:extLst>
                <a:ext uri="{FF2B5EF4-FFF2-40B4-BE49-F238E27FC236}">
                  <a16:creationId xmlns:a16="http://schemas.microsoft.com/office/drawing/2014/main" id="{565C8BAD-04F7-4FCB-AE21-FA90EFCD119E}"/>
                </a:ext>
              </a:extLst>
            </p:cNvPr>
            <p:cNvSpPr/>
            <p:nvPr/>
          </p:nvSpPr>
          <p:spPr>
            <a:xfrm>
              <a:off x="34232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2" name="Freeform: Shape 5951">
              <a:extLst>
                <a:ext uri="{FF2B5EF4-FFF2-40B4-BE49-F238E27FC236}">
                  <a16:creationId xmlns:a16="http://schemas.microsoft.com/office/drawing/2014/main" id="{02CE2C51-5912-47DA-8427-A1C62BF53A77}"/>
                </a:ext>
              </a:extLst>
            </p:cNvPr>
            <p:cNvSpPr/>
            <p:nvPr/>
          </p:nvSpPr>
          <p:spPr>
            <a:xfrm>
              <a:off x="34232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3" name="Freeform: Shape 5952">
              <a:extLst>
                <a:ext uri="{FF2B5EF4-FFF2-40B4-BE49-F238E27FC236}">
                  <a16:creationId xmlns:a16="http://schemas.microsoft.com/office/drawing/2014/main" id="{D76BEB3A-5BD6-4E7A-B4B9-90B7C7EBA41E}"/>
                </a:ext>
              </a:extLst>
            </p:cNvPr>
            <p:cNvSpPr/>
            <p:nvPr/>
          </p:nvSpPr>
          <p:spPr>
            <a:xfrm>
              <a:off x="34232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4" name="Freeform: Shape 5953">
              <a:extLst>
                <a:ext uri="{FF2B5EF4-FFF2-40B4-BE49-F238E27FC236}">
                  <a16:creationId xmlns:a16="http://schemas.microsoft.com/office/drawing/2014/main" id="{7ECFA41A-0B4D-41B9-A8C5-CD104B5D1CBB}"/>
                </a:ext>
              </a:extLst>
            </p:cNvPr>
            <p:cNvSpPr/>
            <p:nvPr/>
          </p:nvSpPr>
          <p:spPr>
            <a:xfrm>
              <a:off x="34232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5" name="Freeform: Shape 5954">
              <a:extLst>
                <a:ext uri="{FF2B5EF4-FFF2-40B4-BE49-F238E27FC236}">
                  <a16:creationId xmlns:a16="http://schemas.microsoft.com/office/drawing/2014/main" id="{4C1C9894-889A-40B2-B6DC-1F81CCE7D4DE}"/>
                </a:ext>
              </a:extLst>
            </p:cNvPr>
            <p:cNvSpPr/>
            <p:nvPr/>
          </p:nvSpPr>
          <p:spPr>
            <a:xfrm>
              <a:off x="34232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6" name="Freeform: Shape 5955">
              <a:extLst>
                <a:ext uri="{FF2B5EF4-FFF2-40B4-BE49-F238E27FC236}">
                  <a16:creationId xmlns:a16="http://schemas.microsoft.com/office/drawing/2014/main" id="{77138384-916F-48A1-8F12-63B439D2F680}"/>
                </a:ext>
              </a:extLst>
            </p:cNvPr>
            <p:cNvSpPr/>
            <p:nvPr/>
          </p:nvSpPr>
          <p:spPr>
            <a:xfrm>
              <a:off x="34232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7" name="Freeform: Shape 5956">
              <a:extLst>
                <a:ext uri="{FF2B5EF4-FFF2-40B4-BE49-F238E27FC236}">
                  <a16:creationId xmlns:a16="http://schemas.microsoft.com/office/drawing/2014/main" id="{534505B4-DA2E-412F-8D95-F61EADB25133}"/>
                </a:ext>
              </a:extLst>
            </p:cNvPr>
            <p:cNvSpPr/>
            <p:nvPr/>
          </p:nvSpPr>
          <p:spPr>
            <a:xfrm>
              <a:off x="34232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8" name="Freeform: Shape 5957">
              <a:extLst>
                <a:ext uri="{FF2B5EF4-FFF2-40B4-BE49-F238E27FC236}">
                  <a16:creationId xmlns:a16="http://schemas.microsoft.com/office/drawing/2014/main" id="{EBF51057-235C-49E9-B30E-FDAFEDBD62A6}"/>
                </a:ext>
              </a:extLst>
            </p:cNvPr>
            <p:cNvSpPr/>
            <p:nvPr/>
          </p:nvSpPr>
          <p:spPr>
            <a:xfrm>
              <a:off x="34232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9" name="Freeform: Shape 5958">
              <a:extLst>
                <a:ext uri="{FF2B5EF4-FFF2-40B4-BE49-F238E27FC236}">
                  <a16:creationId xmlns:a16="http://schemas.microsoft.com/office/drawing/2014/main" id="{F61B432A-0F40-4A0D-93F3-B0FEE9B701B5}"/>
                </a:ext>
              </a:extLst>
            </p:cNvPr>
            <p:cNvSpPr/>
            <p:nvPr/>
          </p:nvSpPr>
          <p:spPr>
            <a:xfrm>
              <a:off x="34232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0" name="Freeform: Shape 5959">
              <a:extLst>
                <a:ext uri="{FF2B5EF4-FFF2-40B4-BE49-F238E27FC236}">
                  <a16:creationId xmlns:a16="http://schemas.microsoft.com/office/drawing/2014/main" id="{D9B61109-5293-496C-9C90-01F3EC23D06E}"/>
                </a:ext>
              </a:extLst>
            </p:cNvPr>
            <p:cNvSpPr/>
            <p:nvPr/>
          </p:nvSpPr>
          <p:spPr>
            <a:xfrm>
              <a:off x="36518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1" name="Freeform: Shape 5960">
              <a:extLst>
                <a:ext uri="{FF2B5EF4-FFF2-40B4-BE49-F238E27FC236}">
                  <a16:creationId xmlns:a16="http://schemas.microsoft.com/office/drawing/2014/main" id="{FE14F3BC-4760-4B0B-8B38-FE93C129AFBB}"/>
                </a:ext>
              </a:extLst>
            </p:cNvPr>
            <p:cNvSpPr/>
            <p:nvPr/>
          </p:nvSpPr>
          <p:spPr>
            <a:xfrm>
              <a:off x="36518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2" name="Freeform: Shape 5961">
              <a:extLst>
                <a:ext uri="{FF2B5EF4-FFF2-40B4-BE49-F238E27FC236}">
                  <a16:creationId xmlns:a16="http://schemas.microsoft.com/office/drawing/2014/main" id="{3F48E965-7DF8-4DB1-8B4F-EE26970E4470}"/>
                </a:ext>
              </a:extLst>
            </p:cNvPr>
            <p:cNvSpPr/>
            <p:nvPr/>
          </p:nvSpPr>
          <p:spPr>
            <a:xfrm>
              <a:off x="36518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3" name="Freeform: Shape 5962">
              <a:extLst>
                <a:ext uri="{FF2B5EF4-FFF2-40B4-BE49-F238E27FC236}">
                  <a16:creationId xmlns:a16="http://schemas.microsoft.com/office/drawing/2014/main" id="{6ABC7165-A0F5-4048-9862-9A1B5714C1B8}"/>
                </a:ext>
              </a:extLst>
            </p:cNvPr>
            <p:cNvSpPr/>
            <p:nvPr/>
          </p:nvSpPr>
          <p:spPr>
            <a:xfrm>
              <a:off x="36518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4" name="Freeform: Shape 5963">
              <a:extLst>
                <a:ext uri="{FF2B5EF4-FFF2-40B4-BE49-F238E27FC236}">
                  <a16:creationId xmlns:a16="http://schemas.microsoft.com/office/drawing/2014/main" id="{48B62962-E08B-4277-8CA5-396BE4DF0552}"/>
                </a:ext>
              </a:extLst>
            </p:cNvPr>
            <p:cNvSpPr/>
            <p:nvPr/>
          </p:nvSpPr>
          <p:spPr>
            <a:xfrm>
              <a:off x="36518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5" name="Freeform: Shape 5964">
              <a:extLst>
                <a:ext uri="{FF2B5EF4-FFF2-40B4-BE49-F238E27FC236}">
                  <a16:creationId xmlns:a16="http://schemas.microsoft.com/office/drawing/2014/main" id="{F1B005DF-30E5-41E7-9CA4-BF5DC1364CB2}"/>
                </a:ext>
              </a:extLst>
            </p:cNvPr>
            <p:cNvSpPr/>
            <p:nvPr/>
          </p:nvSpPr>
          <p:spPr>
            <a:xfrm>
              <a:off x="36518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6" name="Freeform: Shape 5965">
              <a:extLst>
                <a:ext uri="{FF2B5EF4-FFF2-40B4-BE49-F238E27FC236}">
                  <a16:creationId xmlns:a16="http://schemas.microsoft.com/office/drawing/2014/main" id="{B9EDF5EB-0A92-4CA5-8A67-F2D31905F155}"/>
                </a:ext>
              </a:extLst>
            </p:cNvPr>
            <p:cNvSpPr/>
            <p:nvPr/>
          </p:nvSpPr>
          <p:spPr>
            <a:xfrm>
              <a:off x="36518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7" name="Freeform: Shape 5966">
              <a:extLst>
                <a:ext uri="{FF2B5EF4-FFF2-40B4-BE49-F238E27FC236}">
                  <a16:creationId xmlns:a16="http://schemas.microsoft.com/office/drawing/2014/main" id="{8D1E7C56-3770-46A1-8F15-3BBC61BC2248}"/>
                </a:ext>
              </a:extLst>
            </p:cNvPr>
            <p:cNvSpPr/>
            <p:nvPr/>
          </p:nvSpPr>
          <p:spPr>
            <a:xfrm>
              <a:off x="36518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8" name="Freeform: Shape 5967">
              <a:extLst>
                <a:ext uri="{FF2B5EF4-FFF2-40B4-BE49-F238E27FC236}">
                  <a16:creationId xmlns:a16="http://schemas.microsoft.com/office/drawing/2014/main" id="{ABB2DC67-2A27-4A47-9856-0C2AC7B2BAC2}"/>
                </a:ext>
              </a:extLst>
            </p:cNvPr>
            <p:cNvSpPr/>
            <p:nvPr/>
          </p:nvSpPr>
          <p:spPr>
            <a:xfrm>
              <a:off x="36518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9" name="Freeform: Shape 5968">
              <a:extLst>
                <a:ext uri="{FF2B5EF4-FFF2-40B4-BE49-F238E27FC236}">
                  <a16:creationId xmlns:a16="http://schemas.microsoft.com/office/drawing/2014/main" id="{443C7A5C-8B0D-4FA3-B363-EBB2DF23E106}"/>
                </a:ext>
              </a:extLst>
            </p:cNvPr>
            <p:cNvSpPr/>
            <p:nvPr/>
          </p:nvSpPr>
          <p:spPr>
            <a:xfrm>
              <a:off x="36518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0" name="Freeform: Shape 5969">
              <a:extLst>
                <a:ext uri="{FF2B5EF4-FFF2-40B4-BE49-F238E27FC236}">
                  <a16:creationId xmlns:a16="http://schemas.microsoft.com/office/drawing/2014/main" id="{4D7FE523-4FEA-49F0-A74D-60D6F494A8DB}"/>
                </a:ext>
              </a:extLst>
            </p:cNvPr>
            <p:cNvSpPr/>
            <p:nvPr/>
          </p:nvSpPr>
          <p:spPr>
            <a:xfrm>
              <a:off x="36518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1" name="Freeform: Shape 5970">
              <a:extLst>
                <a:ext uri="{FF2B5EF4-FFF2-40B4-BE49-F238E27FC236}">
                  <a16:creationId xmlns:a16="http://schemas.microsoft.com/office/drawing/2014/main" id="{C9767788-B8E3-4306-94D9-BA07BA732ECF}"/>
                </a:ext>
              </a:extLst>
            </p:cNvPr>
            <p:cNvSpPr/>
            <p:nvPr/>
          </p:nvSpPr>
          <p:spPr>
            <a:xfrm>
              <a:off x="36518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2" name="Freeform: Shape 5971">
              <a:extLst>
                <a:ext uri="{FF2B5EF4-FFF2-40B4-BE49-F238E27FC236}">
                  <a16:creationId xmlns:a16="http://schemas.microsoft.com/office/drawing/2014/main" id="{A40C9B90-CCDA-4C00-87C2-8D4D6C2C08C0}"/>
                </a:ext>
              </a:extLst>
            </p:cNvPr>
            <p:cNvSpPr/>
            <p:nvPr/>
          </p:nvSpPr>
          <p:spPr>
            <a:xfrm>
              <a:off x="36518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3" name="Freeform: Shape 5972">
              <a:extLst>
                <a:ext uri="{FF2B5EF4-FFF2-40B4-BE49-F238E27FC236}">
                  <a16:creationId xmlns:a16="http://schemas.microsoft.com/office/drawing/2014/main" id="{6A43A5A1-2A48-49D1-A927-DD3190A04414}"/>
                </a:ext>
              </a:extLst>
            </p:cNvPr>
            <p:cNvSpPr/>
            <p:nvPr/>
          </p:nvSpPr>
          <p:spPr>
            <a:xfrm>
              <a:off x="36518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4" name="Freeform: Shape 5973">
              <a:extLst>
                <a:ext uri="{FF2B5EF4-FFF2-40B4-BE49-F238E27FC236}">
                  <a16:creationId xmlns:a16="http://schemas.microsoft.com/office/drawing/2014/main" id="{BAB6A643-838A-48D3-9600-E036626624B6}"/>
                </a:ext>
              </a:extLst>
            </p:cNvPr>
            <p:cNvSpPr/>
            <p:nvPr/>
          </p:nvSpPr>
          <p:spPr>
            <a:xfrm>
              <a:off x="36518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5" name="Freeform: Shape 5974">
              <a:extLst>
                <a:ext uri="{FF2B5EF4-FFF2-40B4-BE49-F238E27FC236}">
                  <a16:creationId xmlns:a16="http://schemas.microsoft.com/office/drawing/2014/main" id="{B3216FC0-C1C1-4BE3-98F1-F299396CA9E3}"/>
                </a:ext>
              </a:extLst>
            </p:cNvPr>
            <p:cNvSpPr/>
            <p:nvPr/>
          </p:nvSpPr>
          <p:spPr>
            <a:xfrm>
              <a:off x="36518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6" name="Freeform: Shape 5975">
              <a:extLst>
                <a:ext uri="{FF2B5EF4-FFF2-40B4-BE49-F238E27FC236}">
                  <a16:creationId xmlns:a16="http://schemas.microsoft.com/office/drawing/2014/main" id="{E3DAF5E4-126D-4CBF-8E02-6FC5A3B770C2}"/>
                </a:ext>
              </a:extLst>
            </p:cNvPr>
            <p:cNvSpPr/>
            <p:nvPr/>
          </p:nvSpPr>
          <p:spPr>
            <a:xfrm>
              <a:off x="36518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7" name="Freeform: Shape 5976">
              <a:extLst>
                <a:ext uri="{FF2B5EF4-FFF2-40B4-BE49-F238E27FC236}">
                  <a16:creationId xmlns:a16="http://schemas.microsoft.com/office/drawing/2014/main" id="{77885585-D1A0-4544-A862-AEE58F7EB015}"/>
                </a:ext>
              </a:extLst>
            </p:cNvPr>
            <p:cNvSpPr/>
            <p:nvPr/>
          </p:nvSpPr>
          <p:spPr>
            <a:xfrm>
              <a:off x="36518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8" name="Freeform: Shape 5977">
              <a:extLst>
                <a:ext uri="{FF2B5EF4-FFF2-40B4-BE49-F238E27FC236}">
                  <a16:creationId xmlns:a16="http://schemas.microsoft.com/office/drawing/2014/main" id="{CF6E2310-74D7-425E-B643-B62727ED194D}"/>
                </a:ext>
              </a:extLst>
            </p:cNvPr>
            <p:cNvSpPr/>
            <p:nvPr/>
          </p:nvSpPr>
          <p:spPr>
            <a:xfrm>
              <a:off x="36518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9" name="Freeform: Shape 5978">
              <a:extLst>
                <a:ext uri="{FF2B5EF4-FFF2-40B4-BE49-F238E27FC236}">
                  <a16:creationId xmlns:a16="http://schemas.microsoft.com/office/drawing/2014/main" id="{498C417F-1958-4169-BAB1-955A21BE5627}"/>
                </a:ext>
              </a:extLst>
            </p:cNvPr>
            <p:cNvSpPr/>
            <p:nvPr/>
          </p:nvSpPr>
          <p:spPr>
            <a:xfrm>
              <a:off x="36518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0" name="Freeform: Shape 5979">
              <a:extLst>
                <a:ext uri="{FF2B5EF4-FFF2-40B4-BE49-F238E27FC236}">
                  <a16:creationId xmlns:a16="http://schemas.microsoft.com/office/drawing/2014/main" id="{CF0EDDED-A0DD-4295-BEC9-9B19411C0698}"/>
                </a:ext>
              </a:extLst>
            </p:cNvPr>
            <p:cNvSpPr/>
            <p:nvPr/>
          </p:nvSpPr>
          <p:spPr>
            <a:xfrm>
              <a:off x="36518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1" name="Freeform: Shape 5980">
              <a:extLst>
                <a:ext uri="{FF2B5EF4-FFF2-40B4-BE49-F238E27FC236}">
                  <a16:creationId xmlns:a16="http://schemas.microsoft.com/office/drawing/2014/main" id="{209DD470-9581-4640-9160-1BF9781E1C74}"/>
                </a:ext>
              </a:extLst>
            </p:cNvPr>
            <p:cNvSpPr/>
            <p:nvPr/>
          </p:nvSpPr>
          <p:spPr>
            <a:xfrm>
              <a:off x="36518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2" name="Freeform: Shape 5981">
              <a:extLst>
                <a:ext uri="{FF2B5EF4-FFF2-40B4-BE49-F238E27FC236}">
                  <a16:creationId xmlns:a16="http://schemas.microsoft.com/office/drawing/2014/main" id="{6739A600-31C4-4D24-BBB0-C263BBD6B0E2}"/>
                </a:ext>
              </a:extLst>
            </p:cNvPr>
            <p:cNvSpPr/>
            <p:nvPr/>
          </p:nvSpPr>
          <p:spPr>
            <a:xfrm>
              <a:off x="36518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3" name="Freeform: Shape 5982">
              <a:extLst>
                <a:ext uri="{FF2B5EF4-FFF2-40B4-BE49-F238E27FC236}">
                  <a16:creationId xmlns:a16="http://schemas.microsoft.com/office/drawing/2014/main" id="{2995047B-FAD2-42C0-98EF-A8FADEA4D65C}"/>
                </a:ext>
              </a:extLst>
            </p:cNvPr>
            <p:cNvSpPr/>
            <p:nvPr/>
          </p:nvSpPr>
          <p:spPr>
            <a:xfrm>
              <a:off x="36518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4" name="Freeform: Shape 5983">
              <a:extLst>
                <a:ext uri="{FF2B5EF4-FFF2-40B4-BE49-F238E27FC236}">
                  <a16:creationId xmlns:a16="http://schemas.microsoft.com/office/drawing/2014/main" id="{7C986BFD-EA14-4835-88A0-1F768037284B}"/>
                </a:ext>
              </a:extLst>
            </p:cNvPr>
            <p:cNvSpPr/>
            <p:nvPr/>
          </p:nvSpPr>
          <p:spPr>
            <a:xfrm>
              <a:off x="36518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5" name="Freeform: Shape 5984">
              <a:extLst>
                <a:ext uri="{FF2B5EF4-FFF2-40B4-BE49-F238E27FC236}">
                  <a16:creationId xmlns:a16="http://schemas.microsoft.com/office/drawing/2014/main" id="{F79454DB-B2E5-46F3-A7FE-0E7E3367E1C7}"/>
                </a:ext>
              </a:extLst>
            </p:cNvPr>
            <p:cNvSpPr/>
            <p:nvPr/>
          </p:nvSpPr>
          <p:spPr>
            <a:xfrm>
              <a:off x="36518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6" name="Freeform: Shape 5985">
              <a:extLst>
                <a:ext uri="{FF2B5EF4-FFF2-40B4-BE49-F238E27FC236}">
                  <a16:creationId xmlns:a16="http://schemas.microsoft.com/office/drawing/2014/main" id="{71EEE379-79D8-4744-8073-C932D92A4A22}"/>
                </a:ext>
              </a:extLst>
            </p:cNvPr>
            <p:cNvSpPr/>
            <p:nvPr/>
          </p:nvSpPr>
          <p:spPr>
            <a:xfrm>
              <a:off x="36518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7" name="Freeform: Shape 5986">
              <a:extLst>
                <a:ext uri="{FF2B5EF4-FFF2-40B4-BE49-F238E27FC236}">
                  <a16:creationId xmlns:a16="http://schemas.microsoft.com/office/drawing/2014/main" id="{B83D053F-E47F-4321-9EB7-26659FCB0366}"/>
                </a:ext>
              </a:extLst>
            </p:cNvPr>
            <p:cNvSpPr/>
            <p:nvPr/>
          </p:nvSpPr>
          <p:spPr>
            <a:xfrm>
              <a:off x="36518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8" name="Freeform: Shape 5987">
              <a:extLst>
                <a:ext uri="{FF2B5EF4-FFF2-40B4-BE49-F238E27FC236}">
                  <a16:creationId xmlns:a16="http://schemas.microsoft.com/office/drawing/2014/main" id="{28BBD486-6442-4D33-8A54-E1FB913E45FB}"/>
                </a:ext>
              </a:extLst>
            </p:cNvPr>
            <p:cNvSpPr/>
            <p:nvPr/>
          </p:nvSpPr>
          <p:spPr>
            <a:xfrm>
              <a:off x="36518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9" name="Freeform: Shape 5988">
              <a:extLst>
                <a:ext uri="{FF2B5EF4-FFF2-40B4-BE49-F238E27FC236}">
                  <a16:creationId xmlns:a16="http://schemas.microsoft.com/office/drawing/2014/main" id="{D3E76589-D134-4019-B5F1-7565740EA4A3}"/>
                </a:ext>
              </a:extLst>
            </p:cNvPr>
            <p:cNvSpPr/>
            <p:nvPr/>
          </p:nvSpPr>
          <p:spPr>
            <a:xfrm>
              <a:off x="36518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0" name="Freeform: Shape 5989">
              <a:extLst>
                <a:ext uri="{FF2B5EF4-FFF2-40B4-BE49-F238E27FC236}">
                  <a16:creationId xmlns:a16="http://schemas.microsoft.com/office/drawing/2014/main" id="{46C4DB14-AA4B-4449-AD1B-38FEE1D52B7D}"/>
                </a:ext>
              </a:extLst>
            </p:cNvPr>
            <p:cNvSpPr/>
            <p:nvPr/>
          </p:nvSpPr>
          <p:spPr>
            <a:xfrm>
              <a:off x="38804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1" name="Freeform: Shape 5990">
              <a:extLst>
                <a:ext uri="{FF2B5EF4-FFF2-40B4-BE49-F238E27FC236}">
                  <a16:creationId xmlns:a16="http://schemas.microsoft.com/office/drawing/2014/main" id="{EDE17457-F98A-4921-8151-A75197C2376C}"/>
                </a:ext>
              </a:extLst>
            </p:cNvPr>
            <p:cNvSpPr/>
            <p:nvPr/>
          </p:nvSpPr>
          <p:spPr>
            <a:xfrm>
              <a:off x="38804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2" name="Freeform: Shape 5991">
              <a:extLst>
                <a:ext uri="{FF2B5EF4-FFF2-40B4-BE49-F238E27FC236}">
                  <a16:creationId xmlns:a16="http://schemas.microsoft.com/office/drawing/2014/main" id="{B50357F7-C300-4C3D-8CF8-29D2AC2E4972}"/>
                </a:ext>
              </a:extLst>
            </p:cNvPr>
            <p:cNvSpPr/>
            <p:nvPr/>
          </p:nvSpPr>
          <p:spPr>
            <a:xfrm>
              <a:off x="38804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3" name="Freeform: Shape 5992">
              <a:extLst>
                <a:ext uri="{FF2B5EF4-FFF2-40B4-BE49-F238E27FC236}">
                  <a16:creationId xmlns:a16="http://schemas.microsoft.com/office/drawing/2014/main" id="{FD82C2C1-6289-4B8F-BEF9-141DC9B40F51}"/>
                </a:ext>
              </a:extLst>
            </p:cNvPr>
            <p:cNvSpPr/>
            <p:nvPr/>
          </p:nvSpPr>
          <p:spPr>
            <a:xfrm>
              <a:off x="38804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4" name="Freeform: Shape 5993">
              <a:extLst>
                <a:ext uri="{FF2B5EF4-FFF2-40B4-BE49-F238E27FC236}">
                  <a16:creationId xmlns:a16="http://schemas.microsoft.com/office/drawing/2014/main" id="{4CD766B5-0EF5-4C28-812D-B82DC8B72A91}"/>
                </a:ext>
              </a:extLst>
            </p:cNvPr>
            <p:cNvSpPr/>
            <p:nvPr/>
          </p:nvSpPr>
          <p:spPr>
            <a:xfrm>
              <a:off x="38804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5" name="Freeform: Shape 5994">
              <a:extLst>
                <a:ext uri="{FF2B5EF4-FFF2-40B4-BE49-F238E27FC236}">
                  <a16:creationId xmlns:a16="http://schemas.microsoft.com/office/drawing/2014/main" id="{1B4F53F5-5BC0-44DB-92D7-28A794FD4716}"/>
                </a:ext>
              </a:extLst>
            </p:cNvPr>
            <p:cNvSpPr/>
            <p:nvPr/>
          </p:nvSpPr>
          <p:spPr>
            <a:xfrm>
              <a:off x="38804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6" name="Freeform: Shape 5995">
              <a:extLst>
                <a:ext uri="{FF2B5EF4-FFF2-40B4-BE49-F238E27FC236}">
                  <a16:creationId xmlns:a16="http://schemas.microsoft.com/office/drawing/2014/main" id="{7B180F5D-D851-42E2-8F16-BB9B60E990F3}"/>
                </a:ext>
              </a:extLst>
            </p:cNvPr>
            <p:cNvSpPr/>
            <p:nvPr/>
          </p:nvSpPr>
          <p:spPr>
            <a:xfrm>
              <a:off x="38804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7" name="Freeform: Shape 5996">
              <a:extLst>
                <a:ext uri="{FF2B5EF4-FFF2-40B4-BE49-F238E27FC236}">
                  <a16:creationId xmlns:a16="http://schemas.microsoft.com/office/drawing/2014/main" id="{E4EDF181-2620-4D00-90E7-E1C04A80EF7C}"/>
                </a:ext>
              </a:extLst>
            </p:cNvPr>
            <p:cNvSpPr/>
            <p:nvPr/>
          </p:nvSpPr>
          <p:spPr>
            <a:xfrm>
              <a:off x="38804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8" name="Freeform: Shape 5997">
              <a:extLst>
                <a:ext uri="{FF2B5EF4-FFF2-40B4-BE49-F238E27FC236}">
                  <a16:creationId xmlns:a16="http://schemas.microsoft.com/office/drawing/2014/main" id="{E6B5CF8D-8D1F-4E67-B623-73E7FB0F2CEB}"/>
                </a:ext>
              </a:extLst>
            </p:cNvPr>
            <p:cNvSpPr/>
            <p:nvPr/>
          </p:nvSpPr>
          <p:spPr>
            <a:xfrm>
              <a:off x="38804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9" name="Freeform: Shape 5998">
              <a:extLst>
                <a:ext uri="{FF2B5EF4-FFF2-40B4-BE49-F238E27FC236}">
                  <a16:creationId xmlns:a16="http://schemas.microsoft.com/office/drawing/2014/main" id="{E6675537-D347-4049-ABFD-782909C6446E}"/>
                </a:ext>
              </a:extLst>
            </p:cNvPr>
            <p:cNvSpPr/>
            <p:nvPr/>
          </p:nvSpPr>
          <p:spPr>
            <a:xfrm>
              <a:off x="38804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0" name="Freeform: Shape 5999">
              <a:extLst>
                <a:ext uri="{FF2B5EF4-FFF2-40B4-BE49-F238E27FC236}">
                  <a16:creationId xmlns:a16="http://schemas.microsoft.com/office/drawing/2014/main" id="{F830BA63-07D7-425E-B7AC-6F27E906F76F}"/>
                </a:ext>
              </a:extLst>
            </p:cNvPr>
            <p:cNvSpPr/>
            <p:nvPr/>
          </p:nvSpPr>
          <p:spPr>
            <a:xfrm>
              <a:off x="38804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1" name="Freeform: Shape 6000">
              <a:extLst>
                <a:ext uri="{FF2B5EF4-FFF2-40B4-BE49-F238E27FC236}">
                  <a16:creationId xmlns:a16="http://schemas.microsoft.com/office/drawing/2014/main" id="{DFA12593-0EC3-4FA3-BC1D-3D5A8E7CF06D}"/>
                </a:ext>
              </a:extLst>
            </p:cNvPr>
            <p:cNvSpPr/>
            <p:nvPr/>
          </p:nvSpPr>
          <p:spPr>
            <a:xfrm>
              <a:off x="38804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2" name="Freeform: Shape 6001">
              <a:extLst>
                <a:ext uri="{FF2B5EF4-FFF2-40B4-BE49-F238E27FC236}">
                  <a16:creationId xmlns:a16="http://schemas.microsoft.com/office/drawing/2014/main" id="{DAAD741C-ADA2-490A-93AA-DDB068427DA8}"/>
                </a:ext>
              </a:extLst>
            </p:cNvPr>
            <p:cNvSpPr/>
            <p:nvPr/>
          </p:nvSpPr>
          <p:spPr>
            <a:xfrm>
              <a:off x="38804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3" name="Freeform: Shape 6002">
              <a:extLst>
                <a:ext uri="{FF2B5EF4-FFF2-40B4-BE49-F238E27FC236}">
                  <a16:creationId xmlns:a16="http://schemas.microsoft.com/office/drawing/2014/main" id="{06E3DA45-0D69-414C-846B-CFF47C691231}"/>
                </a:ext>
              </a:extLst>
            </p:cNvPr>
            <p:cNvSpPr/>
            <p:nvPr/>
          </p:nvSpPr>
          <p:spPr>
            <a:xfrm>
              <a:off x="38804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4" name="Freeform: Shape 6003">
              <a:extLst>
                <a:ext uri="{FF2B5EF4-FFF2-40B4-BE49-F238E27FC236}">
                  <a16:creationId xmlns:a16="http://schemas.microsoft.com/office/drawing/2014/main" id="{CAAE99D2-469E-4515-AE85-FEA7A84C1E02}"/>
                </a:ext>
              </a:extLst>
            </p:cNvPr>
            <p:cNvSpPr/>
            <p:nvPr/>
          </p:nvSpPr>
          <p:spPr>
            <a:xfrm>
              <a:off x="38804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5" name="Freeform: Shape 6004">
              <a:extLst>
                <a:ext uri="{FF2B5EF4-FFF2-40B4-BE49-F238E27FC236}">
                  <a16:creationId xmlns:a16="http://schemas.microsoft.com/office/drawing/2014/main" id="{8F6FC716-5594-41D8-ACEE-4C761782B448}"/>
                </a:ext>
              </a:extLst>
            </p:cNvPr>
            <p:cNvSpPr/>
            <p:nvPr/>
          </p:nvSpPr>
          <p:spPr>
            <a:xfrm>
              <a:off x="38804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6" name="Freeform: Shape 6005">
              <a:extLst>
                <a:ext uri="{FF2B5EF4-FFF2-40B4-BE49-F238E27FC236}">
                  <a16:creationId xmlns:a16="http://schemas.microsoft.com/office/drawing/2014/main" id="{011A2A50-AF2F-45ED-A729-C8788957B0F8}"/>
                </a:ext>
              </a:extLst>
            </p:cNvPr>
            <p:cNvSpPr/>
            <p:nvPr/>
          </p:nvSpPr>
          <p:spPr>
            <a:xfrm>
              <a:off x="38804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7" name="Freeform: Shape 6006">
              <a:extLst>
                <a:ext uri="{FF2B5EF4-FFF2-40B4-BE49-F238E27FC236}">
                  <a16:creationId xmlns:a16="http://schemas.microsoft.com/office/drawing/2014/main" id="{C705D36C-FF7B-4CA7-B1C5-351109B11D7B}"/>
                </a:ext>
              </a:extLst>
            </p:cNvPr>
            <p:cNvSpPr/>
            <p:nvPr/>
          </p:nvSpPr>
          <p:spPr>
            <a:xfrm>
              <a:off x="38804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8" name="Freeform: Shape 6007">
              <a:extLst>
                <a:ext uri="{FF2B5EF4-FFF2-40B4-BE49-F238E27FC236}">
                  <a16:creationId xmlns:a16="http://schemas.microsoft.com/office/drawing/2014/main" id="{AEC04688-FED0-4479-B5DB-D7B27BD4B4D7}"/>
                </a:ext>
              </a:extLst>
            </p:cNvPr>
            <p:cNvSpPr/>
            <p:nvPr/>
          </p:nvSpPr>
          <p:spPr>
            <a:xfrm>
              <a:off x="38804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9" name="Freeform: Shape 6008">
              <a:extLst>
                <a:ext uri="{FF2B5EF4-FFF2-40B4-BE49-F238E27FC236}">
                  <a16:creationId xmlns:a16="http://schemas.microsoft.com/office/drawing/2014/main" id="{5ECC4A12-7C32-43DA-8B33-D3828B4D1BB9}"/>
                </a:ext>
              </a:extLst>
            </p:cNvPr>
            <p:cNvSpPr/>
            <p:nvPr/>
          </p:nvSpPr>
          <p:spPr>
            <a:xfrm>
              <a:off x="38804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0" name="Freeform: Shape 6009">
              <a:extLst>
                <a:ext uri="{FF2B5EF4-FFF2-40B4-BE49-F238E27FC236}">
                  <a16:creationId xmlns:a16="http://schemas.microsoft.com/office/drawing/2014/main" id="{436E7194-9E49-40B2-A317-85D63CF3D5B9}"/>
                </a:ext>
              </a:extLst>
            </p:cNvPr>
            <p:cNvSpPr/>
            <p:nvPr/>
          </p:nvSpPr>
          <p:spPr>
            <a:xfrm>
              <a:off x="38804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1" name="Freeform: Shape 6010">
              <a:extLst>
                <a:ext uri="{FF2B5EF4-FFF2-40B4-BE49-F238E27FC236}">
                  <a16:creationId xmlns:a16="http://schemas.microsoft.com/office/drawing/2014/main" id="{868C0E70-E8C3-403B-BF1B-BA065025F085}"/>
                </a:ext>
              </a:extLst>
            </p:cNvPr>
            <p:cNvSpPr/>
            <p:nvPr/>
          </p:nvSpPr>
          <p:spPr>
            <a:xfrm>
              <a:off x="38804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2" name="Freeform: Shape 6011">
              <a:extLst>
                <a:ext uri="{FF2B5EF4-FFF2-40B4-BE49-F238E27FC236}">
                  <a16:creationId xmlns:a16="http://schemas.microsoft.com/office/drawing/2014/main" id="{51633A67-3D1E-4DBA-866C-89E6589C781E}"/>
                </a:ext>
              </a:extLst>
            </p:cNvPr>
            <p:cNvSpPr/>
            <p:nvPr/>
          </p:nvSpPr>
          <p:spPr>
            <a:xfrm>
              <a:off x="38804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3" name="Freeform: Shape 6012">
              <a:extLst>
                <a:ext uri="{FF2B5EF4-FFF2-40B4-BE49-F238E27FC236}">
                  <a16:creationId xmlns:a16="http://schemas.microsoft.com/office/drawing/2014/main" id="{E6B07075-160C-4CE3-8FA5-DAC3BFD4BDB6}"/>
                </a:ext>
              </a:extLst>
            </p:cNvPr>
            <p:cNvSpPr/>
            <p:nvPr/>
          </p:nvSpPr>
          <p:spPr>
            <a:xfrm>
              <a:off x="38804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4" name="Freeform: Shape 6013">
              <a:extLst>
                <a:ext uri="{FF2B5EF4-FFF2-40B4-BE49-F238E27FC236}">
                  <a16:creationId xmlns:a16="http://schemas.microsoft.com/office/drawing/2014/main" id="{59320E79-EEFE-4149-90F6-74AA31984415}"/>
                </a:ext>
              </a:extLst>
            </p:cNvPr>
            <p:cNvSpPr/>
            <p:nvPr/>
          </p:nvSpPr>
          <p:spPr>
            <a:xfrm>
              <a:off x="38804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5" name="Freeform: Shape 6014">
              <a:extLst>
                <a:ext uri="{FF2B5EF4-FFF2-40B4-BE49-F238E27FC236}">
                  <a16:creationId xmlns:a16="http://schemas.microsoft.com/office/drawing/2014/main" id="{904A9CC0-ABA4-41DC-8781-80EF8D051962}"/>
                </a:ext>
              </a:extLst>
            </p:cNvPr>
            <p:cNvSpPr/>
            <p:nvPr/>
          </p:nvSpPr>
          <p:spPr>
            <a:xfrm>
              <a:off x="38804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6" name="Freeform: Shape 6015">
              <a:extLst>
                <a:ext uri="{FF2B5EF4-FFF2-40B4-BE49-F238E27FC236}">
                  <a16:creationId xmlns:a16="http://schemas.microsoft.com/office/drawing/2014/main" id="{301D505B-BDD1-4A63-80D3-60E8D5CFB985}"/>
                </a:ext>
              </a:extLst>
            </p:cNvPr>
            <p:cNvSpPr/>
            <p:nvPr/>
          </p:nvSpPr>
          <p:spPr>
            <a:xfrm>
              <a:off x="38804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7" name="Freeform: Shape 6016">
              <a:extLst>
                <a:ext uri="{FF2B5EF4-FFF2-40B4-BE49-F238E27FC236}">
                  <a16:creationId xmlns:a16="http://schemas.microsoft.com/office/drawing/2014/main" id="{95BB33A7-6642-4DBD-80B0-38A7D69411A1}"/>
                </a:ext>
              </a:extLst>
            </p:cNvPr>
            <p:cNvSpPr/>
            <p:nvPr/>
          </p:nvSpPr>
          <p:spPr>
            <a:xfrm>
              <a:off x="38804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8" name="Freeform: Shape 6017">
              <a:extLst>
                <a:ext uri="{FF2B5EF4-FFF2-40B4-BE49-F238E27FC236}">
                  <a16:creationId xmlns:a16="http://schemas.microsoft.com/office/drawing/2014/main" id="{FDD5B02F-6707-4C6C-8AD2-B001FDACA9E6}"/>
                </a:ext>
              </a:extLst>
            </p:cNvPr>
            <p:cNvSpPr/>
            <p:nvPr/>
          </p:nvSpPr>
          <p:spPr>
            <a:xfrm>
              <a:off x="38804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9" name="Freeform: Shape 6018">
              <a:extLst>
                <a:ext uri="{FF2B5EF4-FFF2-40B4-BE49-F238E27FC236}">
                  <a16:creationId xmlns:a16="http://schemas.microsoft.com/office/drawing/2014/main" id="{F49A5124-E2E4-40D1-A3F4-B04FB58C9703}"/>
                </a:ext>
              </a:extLst>
            </p:cNvPr>
            <p:cNvSpPr/>
            <p:nvPr/>
          </p:nvSpPr>
          <p:spPr>
            <a:xfrm>
              <a:off x="38804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0" name="Freeform: Shape 6019">
              <a:extLst>
                <a:ext uri="{FF2B5EF4-FFF2-40B4-BE49-F238E27FC236}">
                  <a16:creationId xmlns:a16="http://schemas.microsoft.com/office/drawing/2014/main" id="{B1506F4F-65B5-4C33-AB91-AB0EA47D40EA}"/>
                </a:ext>
              </a:extLst>
            </p:cNvPr>
            <p:cNvSpPr/>
            <p:nvPr/>
          </p:nvSpPr>
          <p:spPr>
            <a:xfrm>
              <a:off x="41089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1" name="Freeform: Shape 6020">
              <a:extLst>
                <a:ext uri="{FF2B5EF4-FFF2-40B4-BE49-F238E27FC236}">
                  <a16:creationId xmlns:a16="http://schemas.microsoft.com/office/drawing/2014/main" id="{B3482A48-D135-4C83-894B-E234B4238434}"/>
                </a:ext>
              </a:extLst>
            </p:cNvPr>
            <p:cNvSpPr/>
            <p:nvPr/>
          </p:nvSpPr>
          <p:spPr>
            <a:xfrm>
              <a:off x="41089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2" name="Freeform: Shape 6021">
              <a:extLst>
                <a:ext uri="{FF2B5EF4-FFF2-40B4-BE49-F238E27FC236}">
                  <a16:creationId xmlns:a16="http://schemas.microsoft.com/office/drawing/2014/main" id="{917F7AC1-F35E-4220-82A8-ECC7DC42EEBD}"/>
                </a:ext>
              </a:extLst>
            </p:cNvPr>
            <p:cNvSpPr/>
            <p:nvPr/>
          </p:nvSpPr>
          <p:spPr>
            <a:xfrm>
              <a:off x="41089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3" name="Freeform: Shape 6022">
              <a:extLst>
                <a:ext uri="{FF2B5EF4-FFF2-40B4-BE49-F238E27FC236}">
                  <a16:creationId xmlns:a16="http://schemas.microsoft.com/office/drawing/2014/main" id="{E54E8103-5A7E-47BF-8A83-11ED4CB65560}"/>
                </a:ext>
              </a:extLst>
            </p:cNvPr>
            <p:cNvSpPr/>
            <p:nvPr/>
          </p:nvSpPr>
          <p:spPr>
            <a:xfrm>
              <a:off x="41089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4" name="Freeform: Shape 6023">
              <a:extLst>
                <a:ext uri="{FF2B5EF4-FFF2-40B4-BE49-F238E27FC236}">
                  <a16:creationId xmlns:a16="http://schemas.microsoft.com/office/drawing/2014/main" id="{22C277E1-EF22-4F1E-983D-84ADCA51D4B5}"/>
                </a:ext>
              </a:extLst>
            </p:cNvPr>
            <p:cNvSpPr/>
            <p:nvPr/>
          </p:nvSpPr>
          <p:spPr>
            <a:xfrm>
              <a:off x="41089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5" name="Freeform: Shape 6024">
              <a:extLst>
                <a:ext uri="{FF2B5EF4-FFF2-40B4-BE49-F238E27FC236}">
                  <a16:creationId xmlns:a16="http://schemas.microsoft.com/office/drawing/2014/main" id="{F010CCC0-42EE-4BE0-B07E-CDEAA178D47F}"/>
                </a:ext>
              </a:extLst>
            </p:cNvPr>
            <p:cNvSpPr/>
            <p:nvPr/>
          </p:nvSpPr>
          <p:spPr>
            <a:xfrm>
              <a:off x="41089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6" name="Freeform: Shape 6025">
              <a:extLst>
                <a:ext uri="{FF2B5EF4-FFF2-40B4-BE49-F238E27FC236}">
                  <a16:creationId xmlns:a16="http://schemas.microsoft.com/office/drawing/2014/main" id="{52C49A26-8F02-44C0-95CD-82B642FA4D34}"/>
                </a:ext>
              </a:extLst>
            </p:cNvPr>
            <p:cNvSpPr/>
            <p:nvPr/>
          </p:nvSpPr>
          <p:spPr>
            <a:xfrm>
              <a:off x="41089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7" name="Freeform: Shape 6026">
              <a:extLst>
                <a:ext uri="{FF2B5EF4-FFF2-40B4-BE49-F238E27FC236}">
                  <a16:creationId xmlns:a16="http://schemas.microsoft.com/office/drawing/2014/main" id="{1F4CE75D-995E-463E-BB37-02CBD1D23FBD}"/>
                </a:ext>
              </a:extLst>
            </p:cNvPr>
            <p:cNvSpPr/>
            <p:nvPr/>
          </p:nvSpPr>
          <p:spPr>
            <a:xfrm>
              <a:off x="41089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8" name="Freeform: Shape 6027">
              <a:extLst>
                <a:ext uri="{FF2B5EF4-FFF2-40B4-BE49-F238E27FC236}">
                  <a16:creationId xmlns:a16="http://schemas.microsoft.com/office/drawing/2014/main" id="{058CC4DC-5A8E-495B-B7A3-EA28EF496125}"/>
                </a:ext>
              </a:extLst>
            </p:cNvPr>
            <p:cNvSpPr/>
            <p:nvPr/>
          </p:nvSpPr>
          <p:spPr>
            <a:xfrm>
              <a:off x="41089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9" name="Freeform: Shape 6028">
              <a:extLst>
                <a:ext uri="{FF2B5EF4-FFF2-40B4-BE49-F238E27FC236}">
                  <a16:creationId xmlns:a16="http://schemas.microsoft.com/office/drawing/2014/main" id="{77D2254F-51B0-4DE9-BA87-1B8CB8245DBA}"/>
                </a:ext>
              </a:extLst>
            </p:cNvPr>
            <p:cNvSpPr/>
            <p:nvPr/>
          </p:nvSpPr>
          <p:spPr>
            <a:xfrm>
              <a:off x="41089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0" name="Freeform: Shape 6029">
              <a:extLst>
                <a:ext uri="{FF2B5EF4-FFF2-40B4-BE49-F238E27FC236}">
                  <a16:creationId xmlns:a16="http://schemas.microsoft.com/office/drawing/2014/main" id="{7C5047FF-53AF-4A0E-BE26-378F1ACDC31B}"/>
                </a:ext>
              </a:extLst>
            </p:cNvPr>
            <p:cNvSpPr/>
            <p:nvPr/>
          </p:nvSpPr>
          <p:spPr>
            <a:xfrm>
              <a:off x="41089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1" name="Freeform: Shape 6030">
              <a:extLst>
                <a:ext uri="{FF2B5EF4-FFF2-40B4-BE49-F238E27FC236}">
                  <a16:creationId xmlns:a16="http://schemas.microsoft.com/office/drawing/2014/main" id="{3146A6D6-746B-4B84-9FC0-8847A3DB4382}"/>
                </a:ext>
              </a:extLst>
            </p:cNvPr>
            <p:cNvSpPr/>
            <p:nvPr/>
          </p:nvSpPr>
          <p:spPr>
            <a:xfrm>
              <a:off x="41089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2" name="Freeform: Shape 6031">
              <a:extLst>
                <a:ext uri="{FF2B5EF4-FFF2-40B4-BE49-F238E27FC236}">
                  <a16:creationId xmlns:a16="http://schemas.microsoft.com/office/drawing/2014/main" id="{020F7992-9723-42D5-9826-E7A9E5756480}"/>
                </a:ext>
              </a:extLst>
            </p:cNvPr>
            <p:cNvSpPr/>
            <p:nvPr/>
          </p:nvSpPr>
          <p:spPr>
            <a:xfrm>
              <a:off x="41089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3" name="Freeform: Shape 6032">
              <a:extLst>
                <a:ext uri="{FF2B5EF4-FFF2-40B4-BE49-F238E27FC236}">
                  <a16:creationId xmlns:a16="http://schemas.microsoft.com/office/drawing/2014/main" id="{C3666B82-D5B1-469D-A72E-1C3B84BFDD88}"/>
                </a:ext>
              </a:extLst>
            </p:cNvPr>
            <p:cNvSpPr/>
            <p:nvPr/>
          </p:nvSpPr>
          <p:spPr>
            <a:xfrm>
              <a:off x="41089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4" name="Freeform: Shape 6033">
              <a:extLst>
                <a:ext uri="{FF2B5EF4-FFF2-40B4-BE49-F238E27FC236}">
                  <a16:creationId xmlns:a16="http://schemas.microsoft.com/office/drawing/2014/main" id="{B0D106FA-DC74-4515-B732-08AF90897F84}"/>
                </a:ext>
              </a:extLst>
            </p:cNvPr>
            <p:cNvSpPr/>
            <p:nvPr/>
          </p:nvSpPr>
          <p:spPr>
            <a:xfrm>
              <a:off x="41089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5" name="Freeform: Shape 6034">
              <a:extLst>
                <a:ext uri="{FF2B5EF4-FFF2-40B4-BE49-F238E27FC236}">
                  <a16:creationId xmlns:a16="http://schemas.microsoft.com/office/drawing/2014/main" id="{CA42F448-B9D5-4E70-9C39-3B9FD644B8EF}"/>
                </a:ext>
              </a:extLst>
            </p:cNvPr>
            <p:cNvSpPr/>
            <p:nvPr/>
          </p:nvSpPr>
          <p:spPr>
            <a:xfrm>
              <a:off x="41089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6" name="Freeform: Shape 6035">
              <a:extLst>
                <a:ext uri="{FF2B5EF4-FFF2-40B4-BE49-F238E27FC236}">
                  <a16:creationId xmlns:a16="http://schemas.microsoft.com/office/drawing/2014/main" id="{34CC7F24-1E7D-4358-9333-D140B23F2EB4}"/>
                </a:ext>
              </a:extLst>
            </p:cNvPr>
            <p:cNvSpPr/>
            <p:nvPr/>
          </p:nvSpPr>
          <p:spPr>
            <a:xfrm>
              <a:off x="41089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7" name="Freeform: Shape 6036">
              <a:extLst>
                <a:ext uri="{FF2B5EF4-FFF2-40B4-BE49-F238E27FC236}">
                  <a16:creationId xmlns:a16="http://schemas.microsoft.com/office/drawing/2014/main" id="{1DE6BCA6-2F1C-4F2A-97FB-93B6AB6E5187}"/>
                </a:ext>
              </a:extLst>
            </p:cNvPr>
            <p:cNvSpPr/>
            <p:nvPr/>
          </p:nvSpPr>
          <p:spPr>
            <a:xfrm>
              <a:off x="41089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8" name="Freeform: Shape 6037">
              <a:extLst>
                <a:ext uri="{FF2B5EF4-FFF2-40B4-BE49-F238E27FC236}">
                  <a16:creationId xmlns:a16="http://schemas.microsoft.com/office/drawing/2014/main" id="{A2E4E496-63C4-48D6-A558-5F0C0268EB9E}"/>
                </a:ext>
              </a:extLst>
            </p:cNvPr>
            <p:cNvSpPr/>
            <p:nvPr/>
          </p:nvSpPr>
          <p:spPr>
            <a:xfrm>
              <a:off x="41089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9" name="Freeform: Shape 6038">
              <a:extLst>
                <a:ext uri="{FF2B5EF4-FFF2-40B4-BE49-F238E27FC236}">
                  <a16:creationId xmlns:a16="http://schemas.microsoft.com/office/drawing/2014/main" id="{C9426F5F-4F8F-4DD1-AE03-0843866AC220}"/>
                </a:ext>
              </a:extLst>
            </p:cNvPr>
            <p:cNvSpPr/>
            <p:nvPr/>
          </p:nvSpPr>
          <p:spPr>
            <a:xfrm>
              <a:off x="41089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0" name="Freeform: Shape 6039">
              <a:extLst>
                <a:ext uri="{FF2B5EF4-FFF2-40B4-BE49-F238E27FC236}">
                  <a16:creationId xmlns:a16="http://schemas.microsoft.com/office/drawing/2014/main" id="{8061DD90-F4BC-42CA-AE05-55E80784C01C}"/>
                </a:ext>
              </a:extLst>
            </p:cNvPr>
            <p:cNvSpPr/>
            <p:nvPr/>
          </p:nvSpPr>
          <p:spPr>
            <a:xfrm>
              <a:off x="41089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1" name="Freeform: Shape 6040">
              <a:extLst>
                <a:ext uri="{FF2B5EF4-FFF2-40B4-BE49-F238E27FC236}">
                  <a16:creationId xmlns:a16="http://schemas.microsoft.com/office/drawing/2014/main" id="{06A74875-064A-4F8F-A482-7DB4CE861EF0}"/>
                </a:ext>
              </a:extLst>
            </p:cNvPr>
            <p:cNvSpPr/>
            <p:nvPr/>
          </p:nvSpPr>
          <p:spPr>
            <a:xfrm>
              <a:off x="41089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2" name="Freeform: Shape 6041">
              <a:extLst>
                <a:ext uri="{FF2B5EF4-FFF2-40B4-BE49-F238E27FC236}">
                  <a16:creationId xmlns:a16="http://schemas.microsoft.com/office/drawing/2014/main" id="{1409FA77-F4BA-4CD5-BB5A-D04BD9B826D9}"/>
                </a:ext>
              </a:extLst>
            </p:cNvPr>
            <p:cNvSpPr/>
            <p:nvPr/>
          </p:nvSpPr>
          <p:spPr>
            <a:xfrm>
              <a:off x="41089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3" name="Freeform: Shape 6042">
              <a:extLst>
                <a:ext uri="{FF2B5EF4-FFF2-40B4-BE49-F238E27FC236}">
                  <a16:creationId xmlns:a16="http://schemas.microsoft.com/office/drawing/2014/main" id="{ABFA6DAC-8329-4082-A31C-C17221D32254}"/>
                </a:ext>
              </a:extLst>
            </p:cNvPr>
            <p:cNvSpPr/>
            <p:nvPr/>
          </p:nvSpPr>
          <p:spPr>
            <a:xfrm>
              <a:off x="41089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4" name="Freeform: Shape 6043">
              <a:extLst>
                <a:ext uri="{FF2B5EF4-FFF2-40B4-BE49-F238E27FC236}">
                  <a16:creationId xmlns:a16="http://schemas.microsoft.com/office/drawing/2014/main" id="{86F6AD8D-0FD8-4637-A5EE-444CCAECE2D8}"/>
                </a:ext>
              </a:extLst>
            </p:cNvPr>
            <p:cNvSpPr/>
            <p:nvPr/>
          </p:nvSpPr>
          <p:spPr>
            <a:xfrm>
              <a:off x="41089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5" name="Freeform: Shape 6044">
              <a:extLst>
                <a:ext uri="{FF2B5EF4-FFF2-40B4-BE49-F238E27FC236}">
                  <a16:creationId xmlns:a16="http://schemas.microsoft.com/office/drawing/2014/main" id="{00804235-50C5-4994-A87C-50BAC6AE58B6}"/>
                </a:ext>
              </a:extLst>
            </p:cNvPr>
            <p:cNvSpPr/>
            <p:nvPr/>
          </p:nvSpPr>
          <p:spPr>
            <a:xfrm>
              <a:off x="41089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6" name="Freeform: Shape 6045">
              <a:extLst>
                <a:ext uri="{FF2B5EF4-FFF2-40B4-BE49-F238E27FC236}">
                  <a16:creationId xmlns:a16="http://schemas.microsoft.com/office/drawing/2014/main" id="{4409F8AA-F6CD-4FA1-8797-E51CC020FB75}"/>
                </a:ext>
              </a:extLst>
            </p:cNvPr>
            <p:cNvSpPr/>
            <p:nvPr/>
          </p:nvSpPr>
          <p:spPr>
            <a:xfrm>
              <a:off x="41089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7" name="Freeform: Shape 6046">
              <a:extLst>
                <a:ext uri="{FF2B5EF4-FFF2-40B4-BE49-F238E27FC236}">
                  <a16:creationId xmlns:a16="http://schemas.microsoft.com/office/drawing/2014/main" id="{D4017FF7-B11B-46D0-8CCA-DDF1A4756D5D}"/>
                </a:ext>
              </a:extLst>
            </p:cNvPr>
            <p:cNvSpPr/>
            <p:nvPr/>
          </p:nvSpPr>
          <p:spPr>
            <a:xfrm>
              <a:off x="41089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8" name="Freeform: Shape 6047">
              <a:extLst>
                <a:ext uri="{FF2B5EF4-FFF2-40B4-BE49-F238E27FC236}">
                  <a16:creationId xmlns:a16="http://schemas.microsoft.com/office/drawing/2014/main" id="{B1B5FFE6-A49B-4474-9B53-FDB410CAC9F9}"/>
                </a:ext>
              </a:extLst>
            </p:cNvPr>
            <p:cNvSpPr/>
            <p:nvPr/>
          </p:nvSpPr>
          <p:spPr>
            <a:xfrm>
              <a:off x="41089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9" name="Freeform: Shape 6048">
              <a:extLst>
                <a:ext uri="{FF2B5EF4-FFF2-40B4-BE49-F238E27FC236}">
                  <a16:creationId xmlns:a16="http://schemas.microsoft.com/office/drawing/2014/main" id="{FF8D7E41-9076-4B4F-AFEE-9D90FA1822BF}"/>
                </a:ext>
              </a:extLst>
            </p:cNvPr>
            <p:cNvSpPr/>
            <p:nvPr/>
          </p:nvSpPr>
          <p:spPr>
            <a:xfrm>
              <a:off x="41089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0" name="Freeform: Shape 6049">
              <a:extLst>
                <a:ext uri="{FF2B5EF4-FFF2-40B4-BE49-F238E27FC236}">
                  <a16:creationId xmlns:a16="http://schemas.microsoft.com/office/drawing/2014/main" id="{066386C8-6538-40D2-9022-5F66DCEA1206}"/>
                </a:ext>
              </a:extLst>
            </p:cNvPr>
            <p:cNvSpPr/>
            <p:nvPr/>
          </p:nvSpPr>
          <p:spPr>
            <a:xfrm>
              <a:off x="43375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1" name="Freeform: Shape 6050">
              <a:extLst>
                <a:ext uri="{FF2B5EF4-FFF2-40B4-BE49-F238E27FC236}">
                  <a16:creationId xmlns:a16="http://schemas.microsoft.com/office/drawing/2014/main" id="{F836C534-5DC6-458D-B113-FD3FF36E0D62}"/>
                </a:ext>
              </a:extLst>
            </p:cNvPr>
            <p:cNvSpPr/>
            <p:nvPr/>
          </p:nvSpPr>
          <p:spPr>
            <a:xfrm>
              <a:off x="43375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2" name="Freeform: Shape 6051">
              <a:extLst>
                <a:ext uri="{FF2B5EF4-FFF2-40B4-BE49-F238E27FC236}">
                  <a16:creationId xmlns:a16="http://schemas.microsoft.com/office/drawing/2014/main" id="{356234C3-E644-4B7D-B65C-C9B50A110CF5}"/>
                </a:ext>
              </a:extLst>
            </p:cNvPr>
            <p:cNvSpPr/>
            <p:nvPr/>
          </p:nvSpPr>
          <p:spPr>
            <a:xfrm>
              <a:off x="43375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3" name="Freeform: Shape 6052">
              <a:extLst>
                <a:ext uri="{FF2B5EF4-FFF2-40B4-BE49-F238E27FC236}">
                  <a16:creationId xmlns:a16="http://schemas.microsoft.com/office/drawing/2014/main" id="{AD2A006A-4909-42AF-8B3F-C81EFBC8A40D}"/>
                </a:ext>
              </a:extLst>
            </p:cNvPr>
            <p:cNvSpPr/>
            <p:nvPr/>
          </p:nvSpPr>
          <p:spPr>
            <a:xfrm>
              <a:off x="43375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4" name="Freeform: Shape 6053">
              <a:extLst>
                <a:ext uri="{FF2B5EF4-FFF2-40B4-BE49-F238E27FC236}">
                  <a16:creationId xmlns:a16="http://schemas.microsoft.com/office/drawing/2014/main" id="{658D97D9-879C-47A5-9C0B-8CE415590DF8}"/>
                </a:ext>
              </a:extLst>
            </p:cNvPr>
            <p:cNvSpPr/>
            <p:nvPr/>
          </p:nvSpPr>
          <p:spPr>
            <a:xfrm>
              <a:off x="43375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5" name="Freeform: Shape 6054">
              <a:extLst>
                <a:ext uri="{FF2B5EF4-FFF2-40B4-BE49-F238E27FC236}">
                  <a16:creationId xmlns:a16="http://schemas.microsoft.com/office/drawing/2014/main" id="{B0B8DCFE-1012-4190-B8BE-B407CF593397}"/>
                </a:ext>
              </a:extLst>
            </p:cNvPr>
            <p:cNvSpPr/>
            <p:nvPr/>
          </p:nvSpPr>
          <p:spPr>
            <a:xfrm>
              <a:off x="43375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6" name="Freeform: Shape 6055">
              <a:extLst>
                <a:ext uri="{FF2B5EF4-FFF2-40B4-BE49-F238E27FC236}">
                  <a16:creationId xmlns:a16="http://schemas.microsoft.com/office/drawing/2014/main" id="{99D1EFA9-2BE6-413F-ACC3-7E3DA961F4DC}"/>
                </a:ext>
              </a:extLst>
            </p:cNvPr>
            <p:cNvSpPr/>
            <p:nvPr/>
          </p:nvSpPr>
          <p:spPr>
            <a:xfrm>
              <a:off x="43375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7" name="Freeform: Shape 6056">
              <a:extLst>
                <a:ext uri="{FF2B5EF4-FFF2-40B4-BE49-F238E27FC236}">
                  <a16:creationId xmlns:a16="http://schemas.microsoft.com/office/drawing/2014/main" id="{36F5096A-AEC1-408C-95DC-3385608B7CFC}"/>
                </a:ext>
              </a:extLst>
            </p:cNvPr>
            <p:cNvSpPr/>
            <p:nvPr/>
          </p:nvSpPr>
          <p:spPr>
            <a:xfrm>
              <a:off x="43375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8" name="Freeform: Shape 6057">
              <a:extLst>
                <a:ext uri="{FF2B5EF4-FFF2-40B4-BE49-F238E27FC236}">
                  <a16:creationId xmlns:a16="http://schemas.microsoft.com/office/drawing/2014/main" id="{58481776-DA22-49C8-8487-B787DA6FF1B5}"/>
                </a:ext>
              </a:extLst>
            </p:cNvPr>
            <p:cNvSpPr/>
            <p:nvPr/>
          </p:nvSpPr>
          <p:spPr>
            <a:xfrm>
              <a:off x="43375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9" name="Freeform: Shape 6058">
              <a:extLst>
                <a:ext uri="{FF2B5EF4-FFF2-40B4-BE49-F238E27FC236}">
                  <a16:creationId xmlns:a16="http://schemas.microsoft.com/office/drawing/2014/main" id="{683F0AD1-3040-4A89-A371-C5FA439C0342}"/>
                </a:ext>
              </a:extLst>
            </p:cNvPr>
            <p:cNvSpPr/>
            <p:nvPr/>
          </p:nvSpPr>
          <p:spPr>
            <a:xfrm>
              <a:off x="43375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0" name="Freeform: Shape 6059">
              <a:extLst>
                <a:ext uri="{FF2B5EF4-FFF2-40B4-BE49-F238E27FC236}">
                  <a16:creationId xmlns:a16="http://schemas.microsoft.com/office/drawing/2014/main" id="{A13F4178-7CC3-4E50-948D-B96DC76293DC}"/>
                </a:ext>
              </a:extLst>
            </p:cNvPr>
            <p:cNvSpPr/>
            <p:nvPr/>
          </p:nvSpPr>
          <p:spPr>
            <a:xfrm>
              <a:off x="43375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1" name="Freeform: Shape 6060">
              <a:extLst>
                <a:ext uri="{FF2B5EF4-FFF2-40B4-BE49-F238E27FC236}">
                  <a16:creationId xmlns:a16="http://schemas.microsoft.com/office/drawing/2014/main" id="{88A443F8-FA9A-4A89-8C21-79B487EE3592}"/>
                </a:ext>
              </a:extLst>
            </p:cNvPr>
            <p:cNvSpPr/>
            <p:nvPr/>
          </p:nvSpPr>
          <p:spPr>
            <a:xfrm>
              <a:off x="43375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2" name="Freeform: Shape 6061">
              <a:extLst>
                <a:ext uri="{FF2B5EF4-FFF2-40B4-BE49-F238E27FC236}">
                  <a16:creationId xmlns:a16="http://schemas.microsoft.com/office/drawing/2014/main" id="{B91068BD-DC1A-4B91-95C7-1B2166CE395D}"/>
                </a:ext>
              </a:extLst>
            </p:cNvPr>
            <p:cNvSpPr/>
            <p:nvPr/>
          </p:nvSpPr>
          <p:spPr>
            <a:xfrm>
              <a:off x="43375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3" name="Freeform: Shape 6062">
              <a:extLst>
                <a:ext uri="{FF2B5EF4-FFF2-40B4-BE49-F238E27FC236}">
                  <a16:creationId xmlns:a16="http://schemas.microsoft.com/office/drawing/2014/main" id="{4D250723-D3FC-4AC4-830C-6345A048B2B2}"/>
                </a:ext>
              </a:extLst>
            </p:cNvPr>
            <p:cNvSpPr/>
            <p:nvPr/>
          </p:nvSpPr>
          <p:spPr>
            <a:xfrm>
              <a:off x="43375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4" name="Freeform: Shape 6063">
              <a:extLst>
                <a:ext uri="{FF2B5EF4-FFF2-40B4-BE49-F238E27FC236}">
                  <a16:creationId xmlns:a16="http://schemas.microsoft.com/office/drawing/2014/main" id="{D3A9919B-8346-4FF0-B513-81875A91B0CE}"/>
                </a:ext>
              </a:extLst>
            </p:cNvPr>
            <p:cNvSpPr/>
            <p:nvPr/>
          </p:nvSpPr>
          <p:spPr>
            <a:xfrm>
              <a:off x="43375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5" name="Freeform: Shape 6064">
              <a:extLst>
                <a:ext uri="{FF2B5EF4-FFF2-40B4-BE49-F238E27FC236}">
                  <a16:creationId xmlns:a16="http://schemas.microsoft.com/office/drawing/2014/main" id="{0F7A5F59-6CF5-4C9B-989E-CD4636ECC060}"/>
                </a:ext>
              </a:extLst>
            </p:cNvPr>
            <p:cNvSpPr/>
            <p:nvPr/>
          </p:nvSpPr>
          <p:spPr>
            <a:xfrm>
              <a:off x="43375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6" name="Freeform: Shape 6065">
              <a:extLst>
                <a:ext uri="{FF2B5EF4-FFF2-40B4-BE49-F238E27FC236}">
                  <a16:creationId xmlns:a16="http://schemas.microsoft.com/office/drawing/2014/main" id="{A8448B6F-39CF-4158-961B-6F88BFED111E}"/>
                </a:ext>
              </a:extLst>
            </p:cNvPr>
            <p:cNvSpPr/>
            <p:nvPr/>
          </p:nvSpPr>
          <p:spPr>
            <a:xfrm>
              <a:off x="43375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7" name="Freeform: Shape 6066">
              <a:extLst>
                <a:ext uri="{FF2B5EF4-FFF2-40B4-BE49-F238E27FC236}">
                  <a16:creationId xmlns:a16="http://schemas.microsoft.com/office/drawing/2014/main" id="{9C8BBD7C-BDD9-4639-8E4D-D18F942AD194}"/>
                </a:ext>
              </a:extLst>
            </p:cNvPr>
            <p:cNvSpPr/>
            <p:nvPr/>
          </p:nvSpPr>
          <p:spPr>
            <a:xfrm>
              <a:off x="43375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8" name="Freeform: Shape 6067">
              <a:extLst>
                <a:ext uri="{FF2B5EF4-FFF2-40B4-BE49-F238E27FC236}">
                  <a16:creationId xmlns:a16="http://schemas.microsoft.com/office/drawing/2014/main" id="{08D89A25-EB61-4428-B217-468CC4F0C898}"/>
                </a:ext>
              </a:extLst>
            </p:cNvPr>
            <p:cNvSpPr/>
            <p:nvPr/>
          </p:nvSpPr>
          <p:spPr>
            <a:xfrm>
              <a:off x="43375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9" name="Freeform: Shape 6068">
              <a:extLst>
                <a:ext uri="{FF2B5EF4-FFF2-40B4-BE49-F238E27FC236}">
                  <a16:creationId xmlns:a16="http://schemas.microsoft.com/office/drawing/2014/main" id="{08A9D972-65A6-46CB-915C-FD54E3AC72EE}"/>
                </a:ext>
              </a:extLst>
            </p:cNvPr>
            <p:cNvSpPr/>
            <p:nvPr/>
          </p:nvSpPr>
          <p:spPr>
            <a:xfrm>
              <a:off x="43375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0" name="Freeform: Shape 6069">
              <a:extLst>
                <a:ext uri="{FF2B5EF4-FFF2-40B4-BE49-F238E27FC236}">
                  <a16:creationId xmlns:a16="http://schemas.microsoft.com/office/drawing/2014/main" id="{6512F995-034A-4C76-82DF-91B28CFD2240}"/>
                </a:ext>
              </a:extLst>
            </p:cNvPr>
            <p:cNvSpPr/>
            <p:nvPr/>
          </p:nvSpPr>
          <p:spPr>
            <a:xfrm>
              <a:off x="43375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1" name="Freeform: Shape 6070">
              <a:extLst>
                <a:ext uri="{FF2B5EF4-FFF2-40B4-BE49-F238E27FC236}">
                  <a16:creationId xmlns:a16="http://schemas.microsoft.com/office/drawing/2014/main" id="{FF72184F-E73F-455D-987D-165ADCF126E9}"/>
                </a:ext>
              </a:extLst>
            </p:cNvPr>
            <p:cNvSpPr/>
            <p:nvPr/>
          </p:nvSpPr>
          <p:spPr>
            <a:xfrm>
              <a:off x="43375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2" name="Freeform: Shape 6071">
              <a:extLst>
                <a:ext uri="{FF2B5EF4-FFF2-40B4-BE49-F238E27FC236}">
                  <a16:creationId xmlns:a16="http://schemas.microsoft.com/office/drawing/2014/main" id="{D8DE44B2-2231-47A8-A100-FC87DC72E73A}"/>
                </a:ext>
              </a:extLst>
            </p:cNvPr>
            <p:cNvSpPr/>
            <p:nvPr/>
          </p:nvSpPr>
          <p:spPr>
            <a:xfrm>
              <a:off x="43375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3" name="Freeform: Shape 6072">
              <a:extLst>
                <a:ext uri="{FF2B5EF4-FFF2-40B4-BE49-F238E27FC236}">
                  <a16:creationId xmlns:a16="http://schemas.microsoft.com/office/drawing/2014/main" id="{454DF0F7-8304-47C1-9B43-6C180921D9F2}"/>
                </a:ext>
              </a:extLst>
            </p:cNvPr>
            <p:cNvSpPr/>
            <p:nvPr/>
          </p:nvSpPr>
          <p:spPr>
            <a:xfrm>
              <a:off x="43375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4" name="Freeform: Shape 6073">
              <a:extLst>
                <a:ext uri="{FF2B5EF4-FFF2-40B4-BE49-F238E27FC236}">
                  <a16:creationId xmlns:a16="http://schemas.microsoft.com/office/drawing/2014/main" id="{0E186B36-2A8F-4094-8052-23F2C92F457F}"/>
                </a:ext>
              </a:extLst>
            </p:cNvPr>
            <p:cNvSpPr/>
            <p:nvPr/>
          </p:nvSpPr>
          <p:spPr>
            <a:xfrm>
              <a:off x="43375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5" name="Freeform: Shape 6074">
              <a:extLst>
                <a:ext uri="{FF2B5EF4-FFF2-40B4-BE49-F238E27FC236}">
                  <a16:creationId xmlns:a16="http://schemas.microsoft.com/office/drawing/2014/main" id="{25C01CBF-E875-4F43-80DE-09BC33DDA968}"/>
                </a:ext>
              </a:extLst>
            </p:cNvPr>
            <p:cNvSpPr/>
            <p:nvPr/>
          </p:nvSpPr>
          <p:spPr>
            <a:xfrm>
              <a:off x="43375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6" name="Freeform: Shape 6075">
              <a:extLst>
                <a:ext uri="{FF2B5EF4-FFF2-40B4-BE49-F238E27FC236}">
                  <a16:creationId xmlns:a16="http://schemas.microsoft.com/office/drawing/2014/main" id="{C5B30530-766C-4443-B229-6C00953CDCB6}"/>
                </a:ext>
              </a:extLst>
            </p:cNvPr>
            <p:cNvSpPr/>
            <p:nvPr/>
          </p:nvSpPr>
          <p:spPr>
            <a:xfrm>
              <a:off x="43375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7" name="Freeform: Shape 6076">
              <a:extLst>
                <a:ext uri="{FF2B5EF4-FFF2-40B4-BE49-F238E27FC236}">
                  <a16:creationId xmlns:a16="http://schemas.microsoft.com/office/drawing/2014/main" id="{F4F0579A-8384-4D4C-B002-45FE365C1980}"/>
                </a:ext>
              </a:extLst>
            </p:cNvPr>
            <p:cNvSpPr/>
            <p:nvPr/>
          </p:nvSpPr>
          <p:spPr>
            <a:xfrm>
              <a:off x="43375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8" name="Freeform: Shape 6077">
              <a:extLst>
                <a:ext uri="{FF2B5EF4-FFF2-40B4-BE49-F238E27FC236}">
                  <a16:creationId xmlns:a16="http://schemas.microsoft.com/office/drawing/2014/main" id="{38A1A499-2A6A-40DD-84AF-204B572829E4}"/>
                </a:ext>
              </a:extLst>
            </p:cNvPr>
            <p:cNvSpPr/>
            <p:nvPr/>
          </p:nvSpPr>
          <p:spPr>
            <a:xfrm>
              <a:off x="43375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9" name="Freeform: Shape 6078">
              <a:extLst>
                <a:ext uri="{FF2B5EF4-FFF2-40B4-BE49-F238E27FC236}">
                  <a16:creationId xmlns:a16="http://schemas.microsoft.com/office/drawing/2014/main" id="{30B1A30C-31D2-4133-A4A6-15526096A2BF}"/>
                </a:ext>
              </a:extLst>
            </p:cNvPr>
            <p:cNvSpPr/>
            <p:nvPr/>
          </p:nvSpPr>
          <p:spPr>
            <a:xfrm>
              <a:off x="43375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0" name="Freeform: Shape 6079">
              <a:extLst>
                <a:ext uri="{FF2B5EF4-FFF2-40B4-BE49-F238E27FC236}">
                  <a16:creationId xmlns:a16="http://schemas.microsoft.com/office/drawing/2014/main" id="{B926CD7A-0A20-49AD-BB53-B50070062F36}"/>
                </a:ext>
              </a:extLst>
            </p:cNvPr>
            <p:cNvSpPr/>
            <p:nvPr/>
          </p:nvSpPr>
          <p:spPr>
            <a:xfrm>
              <a:off x="45661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1" name="Freeform: Shape 6080">
              <a:extLst>
                <a:ext uri="{FF2B5EF4-FFF2-40B4-BE49-F238E27FC236}">
                  <a16:creationId xmlns:a16="http://schemas.microsoft.com/office/drawing/2014/main" id="{A6BBBE10-5950-4EA4-9124-6BF094B3D7B7}"/>
                </a:ext>
              </a:extLst>
            </p:cNvPr>
            <p:cNvSpPr/>
            <p:nvPr/>
          </p:nvSpPr>
          <p:spPr>
            <a:xfrm>
              <a:off x="45661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2" name="Freeform: Shape 6081">
              <a:extLst>
                <a:ext uri="{FF2B5EF4-FFF2-40B4-BE49-F238E27FC236}">
                  <a16:creationId xmlns:a16="http://schemas.microsoft.com/office/drawing/2014/main" id="{6208D5D2-42C4-46AE-A64B-745D29FC5639}"/>
                </a:ext>
              </a:extLst>
            </p:cNvPr>
            <p:cNvSpPr/>
            <p:nvPr/>
          </p:nvSpPr>
          <p:spPr>
            <a:xfrm>
              <a:off x="45661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3" name="Freeform: Shape 6082">
              <a:extLst>
                <a:ext uri="{FF2B5EF4-FFF2-40B4-BE49-F238E27FC236}">
                  <a16:creationId xmlns:a16="http://schemas.microsoft.com/office/drawing/2014/main" id="{92E2E785-BF44-4B7F-A193-3E53FE82D991}"/>
                </a:ext>
              </a:extLst>
            </p:cNvPr>
            <p:cNvSpPr/>
            <p:nvPr/>
          </p:nvSpPr>
          <p:spPr>
            <a:xfrm>
              <a:off x="45661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4" name="Freeform: Shape 6083">
              <a:extLst>
                <a:ext uri="{FF2B5EF4-FFF2-40B4-BE49-F238E27FC236}">
                  <a16:creationId xmlns:a16="http://schemas.microsoft.com/office/drawing/2014/main" id="{01EAE654-4349-4ED2-BF59-EEE5906CDE2C}"/>
                </a:ext>
              </a:extLst>
            </p:cNvPr>
            <p:cNvSpPr/>
            <p:nvPr/>
          </p:nvSpPr>
          <p:spPr>
            <a:xfrm>
              <a:off x="45661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5" name="Freeform: Shape 6084">
              <a:extLst>
                <a:ext uri="{FF2B5EF4-FFF2-40B4-BE49-F238E27FC236}">
                  <a16:creationId xmlns:a16="http://schemas.microsoft.com/office/drawing/2014/main" id="{67D1E07D-EFA2-4105-AC90-68A592C1C554}"/>
                </a:ext>
              </a:extLst>
            </p:cNvPr>
            <p:cNvSpPr/>
            <p:nvPr/>
          </p:nvSpPr>
          <p:spPr>
            <a:xfrm>
              <a:off x="45661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6" name="Freeform: Shape 6085">
              <a:extLst>
                <a:ext uri="{FF2B5EF4-FFF2-40B4-BE49-F238E27FC236}">
                  <a16:creationId xmlns:a16="http://schemas.microsoft.com/office/drawing/2014/main" id="{E14D9727-819C-42BB-A964-9C510D16D207}"/>
                </a:ext>
              </a:extLst>
            </p:cNvPr>
            <p:cNvSpPr/>
            <p:nvPr/>
          </p:nvSpPr>
          <p:spPr>
            <a:xfrm>
              <a:off x="45661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7" name="Freeform: Shape 6086">
              <a:extLst>
                <a:ext uri="{FF2B5EF4-FFF2-40B4-BE49-F238E27FC236}">
                  <a16:creationId xmlns:a16="http://schemas.microsoft.com/office/drawing/2014/main" id="{2A687C88-0720-4848-AB46-89A1C1496ADF}"/>
                </a:ext>
              </a:extLst>
            </p:cNvPr>
            <p:cNvSpPr/>
            <p:nvPr/>
          </p:nvSpPr>
          <p:spPr>
            <a:xfrm>
              <a:off x="45661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8" name="Freeform: Shape 6087">
              <a:extLst>
                <a:ext uri="{FF2B5EF4-FFF2-40B4-BE49-F238E27FC236}">
                  <a16:creationId xmlns:a16="http://schemas.microsoft.com/office/drawing/2014/main" id="{8EEAD3C6-9F96-4BAE-AC87-F9AB79BF7D00}"/>
                </a:ext>
              </a:extLst>
            </p:cNvPr>
            <p:cNvSpPr/>
            <p:nvPr/>
          </p:nvSpPr>
          <p:spPr>
            <a:xfrm>
              <a:off x="45661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9" name="Freeform: Shape 6088">
              <a:extLst>
                <a:ext uri="{FF2B5EF4-FFF2-40B4-BE49-F238E27FC236}">
                  <a16:creationId xmlns:a16="http://schemas.microsoft.com/office/drawing/2014/main" id="{DE037295-D022-4D72-A3A5-37DD8A6A90EE}"/>
                </a:ext>
              </a:extLst>
            </p:cNvPr>
            <p:cNvSpPr/>
            <p:nvPr/>
          </p:nvSpPr>
          <p:spPr>
            <a:xfrm>
              <a:off x="45661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0" name="Freeform: Shape 6089">
              <a:extLst>
                <a:ext uri="{FF2B5EF4-FFF2-40B4-BE49-F238E27FC236}">
                  <a16:creationId xmlns:a16="http://schemas.microsoft.com/office/drawing/2014/main" id="{58ED3ED8-1CA8-4D7D-A22A-616639B7649C}"/>
                </a:ext>
              </a:extLst>
            </p:cNvPr>
            <p:cNvSpPr/>
            <p:nvPr/>
          </p:nvSpPr>
          <p:spPr>
            <a:xfrm>
              <a:off x="45661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1" name="Freeform: Shape 6090">
              <a:extLst>
                <a:ext uri="{FF2B5EF4-FFF2-40B4-BE49-F238E27FC236}">
                  <a16:creationId xmlns:a16="http://schemas.microsoft.com/office/drawing/2014/main" id="{BCD4BE21-0F59-4640-8209-5BEACDDB19D5}"/>
                </a:ext>
              </a:extLst>
            </p:cNvPr>
            <p:cNvSpPr/>
            <p:nvPr/>
          </p:nvSpPr>
          <p:spPr>
            <a:xfrm>
              <a:off x="45661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2" name="Freeform: Shape 6091">
              <a:extLst>
                <a:ext uri="{FF2B5EF4-FFF2-40B4-BE49-F238E27FC236}">
                  <a16:creationId xmlns:a16="http://schemas.microsoft.com/office/drawing/2014/main" id="{247787E4-C9D9-4E05-ACFC-939D5E4C27B5}"/>
                </a:ext>
              </a:extLst>
            </p:cNvPr>
            <p:cNvSpPr/>
            <p:nvPr/>
          </p:nvSpPr>
          <p:spPr>
            <a:xfrm>
              <a:off x="45661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3" name="Freeform: Shape 6092">
              <a:extLst>
                <a:ext uri="{FF2B5EF4-FFF2-40B4-BE49-F238E27FC236}">
                  <a16:creationId xmlns:a16="http://schemas.microsoft.com/office/drawing/2014/main" id="{003DDEF0-DE41-4676-87E0-EC18C60A4272}"/>
                </a:ext>
              </a:extLst>
            </p:cNvPr>
            <p:cNvSpPr/>
            <p:nvPr/>
          </p:nvSpPr>
          <p:spPr>
            <a:xfrm>
              <a:off x="45661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4" name="Freeform: Shape 6093">
              <a:extLst>
                <a:ext uri="{FF2B5EF4-FFF2-40B4-BE49-F238E27FC236}">
                  <a16:creationId xmlns:a16="http://schemas.microsoft.com/office/drawing/2014/main" id="{78B363B4-1AFD-456E-BCE7-15ED991567C1}"/>
                </a:ext>
              </a:extLst>
            </p:cNvPr>
            <p:cNvSpPr/>
            <p:nvPr/>
          </p:nvSpPr>
          <p:spPr>
            <a:xfrm>
              <a:off x="45661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5" name="Freeform: Shape 6094">
              <a:extLst>
                <a:ext uri="{FF2B5EF4-FFF2-40B4-BE49-F238E27FC236}">
                  <a16:creationId xmlns:a16="http://schemas.microsoft.com/office/drawing/2014/main" id="{14D171BB-370B-4A4D-B8F7-88BCA983F709}"/>
                </a:ext>
              </a:extLst>
            </p:cNvPr>
            <p:cNvSpPr/>
            <p:nvPr/>
          </p:nvSpPr>
          <p:spPr>
            <a:xfrm>
              <a:off x="45661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6" name="Freeform: Shape 6095">
              <a:extLst>
                <a:ext uri="{FF2B5EF4-FFF2-40B4-BE49-F238E27FC236}">
                  <a16:creationId xmlns:a16="http://schemas.microsoft.com/office/drawing/2014/main" id="{42AA9716-5976-4B3C-8C97-1D1A7E84A62B}"/>
                </a:ext>
              </a:extLst>
            </p:cNvPr>
            <p:cNvSpPr/>
            <p:nvPr/>
          </p:nvSpPr>
          <p:spPr>
            <a:xfrm>
              <a:off x="45661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7" name="Freeform: Shape 6096">
              <a:extLst>
                <a:ext uri="{FF2B5EF4-FFF2-40B4-BE49-F238E27FC236}">
                  <a16:creationId xmlns:a16="http://schemas.microsoft.com/office/drawing/2014/main" id="{95FC48FF-F32A-4A61-B64D-E38D713FFE1E}"/>
                </a:ext>
              </a:extLst>
            </p:cNvPr>
            <p:cNvSpPr/>
            <p:nvPr/>
          </p:nvSpPr>
          <p:spPr>
            <a:xfrm>
              <a:off x="45661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8" name="Freeform: Shape 6097">
              <a:extLst>
                <a:ext uri="{FF2B5EF4-FFF2-40B4-BE49-F238E27FC236}">
                  <a16:creationId xmlns:a16="http://schemas.microsoft.com/office/drawing/2014/main" id="{E7E3CC82-A068-4B1F-90FD-6F4358C17B9A}"/>
                </a:ext>
              </a:extLst>
            </p:cNvPr>
            <p:cNvSpPr/>
            <p:nvPr/>
          </p:nvSpPr>
          <p:spPr>
            <a:xfrm>
              <a:off x="45661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9" name="Freeform: Shape 6098">
              <a:extLst>
                <a:ext uri="{FF2B5EF4-FFF2-40B4-BE49-F238E27FC236}">
                  <a16:creationId xmlns:a16="http://schemas.microsoft.com/office/drawing/2014/main" id="{B984092E-0C76-4AAC-BB1E-85122454CE77}"/>
                </a:ext>
              </a:extLst>
            </p:cNvPr>
            <p:cNvSpPr/>
            <p:nvPr/>
          </p:nvSpPr>
          <p:spPr>
            <a:xfrm>
              <a:off x="45661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0" name="Freeform: Shape 6099">
              <a:extLst>
                <a:ext uri="{FF2B5EF4-FFF2-40B4-BE49-F238E27FC236}">
                  <a16:creationId xmlns:a16="http://schemas.microsoft.com/office/drawing/2014/main" id="{61156DD2-916D-4905-B2D5-468CC382DD28}"/>
                </a:ext>
              </a:extLst>
            </p:cNvPr>
            <p:cNvSpPr/>
            <p:nvPr/>
          </p:nvSpPr>
          <p:spPr>
            <a:xfrm>
              <a:off x="45661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1" name="Freeform: Shape 6100">
              <a:extLst>
                <a:ext uri="{FF2B5EF4-FFF2-40B4-BE49-F238E27FC236}">
                  <a16:creationId xmlns:a16="http://schemas.microsoft.com/office/drawing/2014/main" id="{C30CE35E-BA32-4559-8F87-6A1DA8085F9B}"/>
                </a:ext>
              </a:extLst>
            </p:cNvPr>
            <p:cNvSpPr/>
            <p:nvPr/>
          </p:nvSpPr>
          <p:spPr>
            <a:xfrm>
              <a:off x="45661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2" name="Freeform: Shape 6101">
              <a:extLst>
                <a:ext uri="{FF2B5EF4-FFF2-40B4-BE49-F238E27FC236}">
                  <a16:creationId xmlns:a16="http://schemas.microsoft.com/office/drawing/2014/main" id="{F9F49E5D-D15D-4310-81CD-0EE51B0EB9DE}"/>
                </a:ext>
              </a:extLst>
            </p:cNvPr>
            <p:cNvSpPr/>
            <p:nvPr/>
          </p:nvSpPr>
          <p:spPr>
            <a:xfrm>
              <a:off x="45661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3" name="Freeform: Shape 6102">
              <a:extLst>
                <a:ext uri="{FF2B5EF4-FFF2-40B4-BE49-F238E27FC236}">
                  <a16:creationId xmlns:a16="http://schemas.microsoft.com/office/drawing/2014/main" id="{5B080259-08D2-42BF-803B-A8FDAA0DEB03}"/>
                </a:ext>
              </a:extLst>
            </p:cNvPr>
            <p:cNvSpPr/>
            <p:nvPr/>
          </p:nvSpPr>
          <p:spPr>
            <a:xfrm>
              <a:off x="45661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4" name="Freeform: Shape 6103">
              <a:extLst>
                <a:ext uri="{FF2B5EF4-FFF2-40B4-BE49-F238E27FC236}">
                  <a16:creationId xmlns:a16="http://schemas.microsoft.com/office/drawing/2014/main" id="{366252A8-E755-4321-BD21-7108E9539F66}"/>
                </a:ext>
              </a:extLst>
            </p:cNvPr>
            <p:cNvSpPr/>
            <p:nvPr/>
          </p:nvSpPr>
          <p:spPr>
            <a:xfrm>
              <a:off x="45661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5" name="Freeform: Shape 6104">
              <a:extLst>
                <a:ext uri="{FF2B5EF4-FFF2-40B4-BE49-F238E27FC236}">
                  <a16:creationId xmlns:a16="http://schemas.microsoft.com/office/drawing/2014/main" id="{89476D32-A043-41C5-976B-123C47670DB6}"/>
                </a:ext>
              </a:extLst>
            </p:cNvPr>
            <p:cNvSpPr/>
            <p:nvPr/>
          </p:nvSpPr>
          <p:spPr>
            <a:xfrm>
              <a:off x="45661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6" name="Freeform: Shape 6105">
              <a:extLst>
                <a:ext uri="{FF2B5EF4-FFF2-40B4-BE49-F238E27FC236}">
                  <a16:creationId xmlns:a16="http://schemas.microsoft.com/office/drawing/2014/main" id="{69F2D3A5-7C75-442F-B987-8ACBB42F8480}"/>
                </a:ext>
              </a:extLst>
            </p:cNvPr>
            <p:cNvSpPr/>
            <p:nvPr/>
          </p:nvSpPr>
          <p:spPr>
            <a:xfrm>
              <a:off x="45661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7" name="Freeform: Shape 6106">
              <a:extLst>
                <a:ext uri="{FF2B5EF4-FFF2-40B4-BE49-F238E27FC236}">
                  <a16:creationId xmlns:a16="http://schemas.microsoft.com/office/drawing/2014/main" id="{101BC4BA-246D-45CD-BD96-EE2B2671DE7A}"/>
                </a:ext>
              </a:extLst>
            </p:cNvPr>
            <p:cNvSpPr/>
            <p:nvPr/>
          </p:nvSpPr>
          <p:spPr>
            <a:xfrm>
              <a:off x="45661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8" name="Freeform: Shape 6107">
              <a:extLst>
                <a:ext uri="{FF2B5EF4-FFF2-40B4-BE49-F238E27FC236}">
                  <a16:creationId xmlns:a16="http://schemas.microsoft.com/office/drawing/2014/main" id="{91EFB17F-DC44-4949-B5B6-4A830921AE91}"/>
                </a:ext>
              </a:extLst>
            </p:cNvPr>
            <p:cNvSpPr/>
            <p:nvPr/>
          </p:nvSpPr>
          <p:spPr>
            <a:xfrm>
              <a:off x="45661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9" name="Freeform: Shape 6108">
              <a:extLst>
                <a:ext uri="{FF2B5EF4-FFF2-40B4-BE49-F238E27FC236}">
                  <a16:creationId xmlns:a16="http://schemas.microsoft.com/office/drawing/2014/main" id="{7C80BA22-91FF-4416-87B5-4594EF7367C0}"/>
                </a:ext>
              </a:extLst>
            </p:cNvPr>
            <p:cNvSpPr/>
            <p:nvPr/>
          </p:nvSpPr>
          <p:spPr>
            <a:xfrm>
              <a:off x="45661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0" name="Freeform: Shape 6109">
              <a:extLst>
                <a:ext uri="{FF2B5EF4-FFF2-40B4-BE49-F238E27FC236}">
                  <a16:creationId xmlns:a16="http://schemas.microsoft.com/office/drawing/2014/main" id="{FA32EE3C-CBC5-47A5-92C4-B5A2EB225FE5}"/>
                </a:ext>
              </a:extLst>
            </p:cNvPr>
            <p:cNvSpPr/>
            <p:nvPr/>
          </p:nvSpPr>
          <p:spPr>
            <a:xfrm>
              <a:off x="47947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1" name="Freeform: Shape 6110">
              <a:extLst>
                <a:ext uri="{FF2B5EF4-FFF2-40B4-BE49-F238E27FC236}">
                  <a16:creationId xmlns:a16="http://schemas.microsoft.com/office/drawing/2014/main" id="{4F7397E2-2DF4-4BF1-91F4-8DC962C1F52B}"/>
                </a:ext>
              </a:extLst>
            </p:cNvPr>
            <p:cNvSpPr/>
            <p:nvPr/>
          </p:nvSpPr>
          <p:spPr>
            <a:xfrm>
              <a:off x="47947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2" name="Freeform: Shape 6111">
              <a:extLst>
                <a:ext uri="{FF2B5EF4-FFF2-40B4-BE49-F238E27FC236}">
                  <a16:creationId xmlns:a16="http://schemas.microsoft.com/office/drawing/2014/main" id="{15F59516-628E-4E5F-B488-558A52D912C5}"/>
                </a:ext>
              </a:extLst>
            </p:cNvPr>
            <p:cNvSpPr/>
            <p:nvPr/>
          </p:nvSpPr>
          <p:spPr>
            <a:xfrm>
              <a:off x="47947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3" name="Freeform: Shape 6112">
              <a:extLst>
                <a:ext uri="{FF2B5EF4-FFF2-40B4-BE49-F238E27FC236}">
                  <a16:creationId xmlns:a16="http://schemas.microsoft.com/office/drawing/2014/main" id="{4F89D4AD-284F-4C04-BCC0-90E12315585C}"/>
                </a:ext>
              </a:extLst>
            </p:cNvPr>
            <p:cNvSpPr/>
            <p:nvPr/>
          </p:nvSpPr>
          <p:spPr>
            <a:xfrm>
              <a:off x="47947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4" name="Freeform: Shape 6113">
              <a:extLst>
                <a:ext uri="{FF2B5EF4-FFF2-40B4-BE49-F238E27FC236}">
                  <a16:creationId xmlns:a16="http://schemas.microsoft.com/office/drawing/2014/main" id="{6306B167-C906-491F-BC8E-7B7785AE8CC0}"/>
                </a:ext>
              </a:extLst>
            </p:cNvPr>
            <p:cNvSpPr/>
            <p:nvPr/>
          </p:nvSpPr>
          <p:spPr>
            <a:xfrm>
              <a:off x="47947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5" name="Freeform: Shape 6114">
              <a:extLst>
                <a:ext uri="{FF2B5EF4-FFF2-40B4-BE49-F238E27FC236}">
                  <a16:creationId xmlns:a16="http://schemas.microsoft.com/office/drawing/2014/main" id="{5D616B82-D855-4AE8-8AA9-A41998BE1EBE}"/>
                </a:ext>
              </a:extLst>
            </p:cNvPr>
            <p:cNvSpPr/>
            <p:nvPr/>
          </p:nvSpPr>
          <p:spPr>
            <a:xfrm>
              <a:off x="47947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6" name="Freeform: Shape 6115">
              <a:extLst>
                <a:ext uri="{FF2B5EF4-FFF2-40B4-BE49-F238E27FC236}">
                  <a16:creationId xmlns:a16="http://schemas.microsoft.com/office/drawing/2014/main" id="{B359A9B3-E55D-4D49-9429-54AEC956922E}"/>
                </a:ext>
              </a:extLst>
            </p:cNvPr>
            <p:cNvSpPr/>
            <p:nvPr/>
          </p:nvSpPr>
          <p:spPr>
            <a:xfrm>
              <a:off x="47947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7" name="Freeform: Shape 6116">
              <a:extLst>
                <a:ext uri="{FF2B5EF4-FFF2-40B4-BE49-F238E27FC236}">
                  <a16:creationId xmlns:a16="http://schemas.microsoft.com/office/drawing/2014/main" id="{8F09AE60-7B81-40C2-9445-71A6BD3898F2}"/>
                </a:ext>
              </a:extLst>
            </p:cNvPr>
            <p:cNvSpPr/>
            <p:nvPr/>
          </p:nvSpPr>
          <p:spPr>
            <a:xfrm>
              <a:off x="47947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8" name="Freeform: Shape 6117">
              <a:extLst>
                <a:ext uri="{FF2B5EF4-FFF2-40B4-BE49-F238E27FC236}">
                  <a16:creationId xmlns:a16="http://schemas.microsoft.com/office/drawing/2014/main" id="{4C232E7D-DE45-4C71-92A2-F4F866D0CAD9}"/>
                </a:ext>
              </a:extLst>
            </p:cNvPr>
            <p:cNvSpPr/>
            <p:nvPr/>
          </p:nvSpPr>
          <p:spPr>
            <a:xfrm>
              <a:off x="47947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9" name="Freeform: Shape 6118">
              <a:extLst>
                <a:ext uri="{FF2B5EF4-FFF2-40B4-BE49-F238E27FC236}">
                  <a16:creationId xmlns:a16="http://schemas.microsoft.com/office/drawing/2014/main" id="{25A2D186-0BB3-47C6-808A-9F70EF25A38D}"/>
                </a:ext>
              </a:extLst>
            </p:cNvPr>
            <p:cNvSpPr/>
            <p:nvPr/>
          </p:nvSpPr>
          <p:spPr>
            <a:xfrm>
              <a:off x="47947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0" name="Freeform: Shape 6119">
              <a:extLst>
                <a:ext uri="{FF2B5EF4-FFF2-40B4-BE49-F238E27FC236}">
                  <a16:creationId xmlns:a16="http://schemas.microsoft.com/office/drawing/2014/main" id="{66F88ACF-D971-4DE3-BD43-DDFFB73A38B9}"/>
                </a:ext>
              </a:extLst>
            </p:cNvPr>
            <p:cNvSpPr/>
            <p:nvPr/>
          </p:nvSpPr>
          <p:spPr>
            <a:xfrm>
              <a:off x="47947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1" name="Freeform: Shape 6120">
              <a:extLst>
                <a:ext uri="{FF2B5EF4-FFF2-40B4-BE49-F238E27FC236}">
                  <a16:creationId xmlns:a16="http://schemas.microsoft.com/office/drawing/2014/main" id="{18716CDD-5C66-4E1C-B2D3-8D19437B4D1E}"/>
                </a:ext>
              </a:extLst>
            </p:cNvPr>
            <p:cNvSpPr/>
            <p:nvPr/>
          </p:nvSpPr>
          <p:spPr>
            <a:xfrm>
              <a:off x="47947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2" name="Freeform: Shape 6121">
              <a:extLst>
                <a:ext uri="{FF2B5EF4-FFF2-40B4-BE49-F238E27FC236}">
                  <a16:creationId xmlns:a16="http://schemas.microsoft.com/office/drawing/2014/main" id="{94F707FC-273C-4C5D-B8E8-8F207FDEE9CF}"/>
                </a:ext>
              </a:extLst>
            </p:cNvPr>
            <p:cNvSpPr/>
            <p:nvPr/>
          </p:nvSpPr>
          <p:spPr>
            <a:xfrm>
              <a:off x="47947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3" name="Freeform: Shape 6122">
              <a:extLst>
                <a:ext uri="{FF2B5EF4-FFF2-40B4-BE49-F238E27FC236}">
                  <a16:creationId xmlns:a16="http://schemas.microsoft.com/office/drawing/2014/main" id="{513661E2-9AB1-4498-BB5C-B00930C4F162}"/>
                </a:ext>
              </a:extLst>
            </p:cNvPr>
            <p:cNvSpPr/>
            <p:nvPr/>
          </p:nvSpPr>
          <p:spPr>
            <a:xfrm>
              <a:off x="47947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4" name="Freeform: Shape 6123">
              <a:extLst>
                <a:ext uri="{FF2B5EF4-FFF2-40B4-BE49-F238E27FC236}">
                  <a16:creationId xmlns:a16="http://schemas.microsoft.com/office/drawing/2014/main" id="{B5B4C521-7F72-41A9-AE60-5F339AD814E9}"/>
                </a:ext>
              </a:extLst>
            </p:cNvPr>
            <p:cNvSpPr/>
            <p:nvPr/>
          </p:nvSpPr>
          <p:spPr>
            <a:xfrm>
              <a:off x="47947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5" name="Freeform: Shape 6124">
              <a:extLst>
                <a:ext uri="{FF2B5EF4-FFF2-40B4-BE49-F238E27FC236}">
                  <a16:creationId xmlns:a16="http://schemas.microsoft.com/office/drawing/2014/main" id="{B92D4F96-60EB-4A2D-9B0B-BF5A19965624}"/>
                </a:ext>
              </a:extLst>
            </p:cNvPr>
            <p:cNvSpPr/>
            <p:nvPr/>
          </p:nvSpPr>
          <p:spPr>
            <a:xfrm>
              <a:off x="47947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6" name="Freeform: Shape 6125">
              <a:extLst>
                <a:ext uri="{FF2B5EF4-FFF2-40B4-BE49-F238E27FC236}">
                  <a16:creationId xmlns:a16="http://schemas.microsoft.com/office/drawing/2014/main" id="{BC25CE39-B6C4-4E59-92D1-5D4EAA7CE768}"/>
                </a:ext>
              </a:extLst>
            </p:cNvPr>
            <p:cNvSpPr/>
            <p:nvPr/>
          </p:nvSpPr>
          <p:spPr>
            <a:xfrm>
              <a:off x="47947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7" name="Freeform: Shape 6126">
              <a:extLst>
                <a:ext uri="{FF2B5EF4-FFF2-40B4-BE49-F238E27FC236}">
                  <a16:creationId xmlns:a16="http://schemas.microsoft.com/office/drawing/2014/main" id="{0C0F1B1A-24A5-4AED-9DF8-E1F9CCA0CEC6}"/>
                </a:ext>
              </a:extLst>
            </p:cNvPr>
            <p:cNvSpPr/>
            <p:nvPr/>
          </p:nvSpPr>
          <p:spPr>
            <a:xfrm>
              <a:off x="47947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8" name="Freeform: Shape 6127">
              <a:extLst>
                <a:ext uri="{FF2B5EF4-FFF2-40B4-BE49-F238E27FC236}">
                  <a16:creationId xmlns:a16="http://schemas.microsoft.com/office/drawing/2014/main" id="{E6E910BE-CFE1-40D3-B616-99F3B5904866}"/>
                </a:ext>
              </a:extLst>
            </p:cNvPr>
            <p:cNvSpPr/>
            <p:nvPr/>
          </p:nvSpPr>
          <p:spPr>
            <a:xfrm>
              <a:off x="47947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9" name="Freeform: Shape 6128">
              <a:extLst>
                <a:ext uri="{FF2B5EF4-FFF2-40B4-BE49-F238E27FC236}">
                  <a16:creationId xmlns:a16="http://schemas.microsoft.com/office/drawing/2014/main" id="{965FE2E4-7F85-4E50-A79C-B41E131DD45C}"/>
                </a:ext>
              </a:extLst>
            </p:cNvPr>
            <p:cNvSpPr/>
            <p:nvPr/>
          </p:nvSpPr>
          <p:spPr>
            <a:xfrm>
              <a:off x="47947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0" name="Freeform: Shape 6129">
              <a:extLst>
                <a:ext uri="{FF2B5EF4-FFF2-40B4-BE49-F238E27FC236}">
                  <a16:creationId xmlns:a16="http://schemas.microsoft.com/office/drawing/2014/main" id="{845F75C1-2636-4B63-99F6-D4D08EA37386}"/>
                </a:ext>
              </a:extLst>
            </p:cNvPr>
            <p:cNvSpPr/>
            <p:nvPr/>
          </p:nvSpPr>
          <p:spPr>
            <a:xfrm>
              <a:off x="47947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1" name="Freeform: Shape 6130">
              <a:extLst>
                <a:ext uri="{FF2B5EF4-FFF2-40B4-BE49-F238E27FC236}">
                  <a16:creationId xmlns:a16="http://schemas.microsoft.com/office/drawing/2014/main" id="{1BAB8FF1-02AD-4B5E-B6B1-6B6AD35020ED}"/>
                </a:ext>
              </a:extLst>
            </p:cNvPr>
            <p:cNvSpPr/>
            <p:nvPr/>
          </p:nvSpPr>
          <p:spPr>
            <a:xfrm>
              <a:off x="47947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2" name="Freeform: Shape 6131">
              <a:extLst>
                <a:ext uri="{FF2B5EF4-FFF2-40B4-BE49-F238E27FC236}">
                  <a16:creationId xmlns:a16="http://schemas.microsoft.com/office/drawing/2014/main" id="{1095644C-948E-46F3-B471-A63BC11BE347}"/>
                </a:ext>
              </a:extLst>
            </p:cNvPr>
            <p:cNvSpPr/>
            <p:nvPr/>
          </p:nvSpPr>
          <p:spPr>
            <a:xfrm>
              <a:off x="47947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3" name="Freeform: Shape 6132">
              <a:extLst>
                <a:ext uri="{FF2B5EF4-FFF2-40B4-BE49-F238E27FC236}">
                  <a16:creationId xmlns:a16="http://schemas.microsoft.com/office/drawing/2014/main" id="{329C681A-9396-4502-AEB0-E23FD4FD429F}"/>
                </a:ext>
              </a:extLst>
            </p:cNvPr>
            <p:cNvSpPr/>
            <p:nvPr/>
          </p:nvSpPr>
          <p:spPr>
            <a:xfrm>
              <a:off x="47947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4" name="Freeform: Shape 6133">
              <a:extLst>
                <a:ext uri="{FF2B5EF4-FFF2-40B4-BE49-F238E27FC236}">
                  <a16:creationId xmlns:a16="http://schemas.microsoft.com/office/drawing/2014/main" id="{0D2A9B97-31FC-4085-8EFC-BBEA208BAA2A}"/>
                </a:ext>
              </a:extLst>
            </p:cNvPr>
            <p:cNvSpPr/>
            <p:nvPr/>
          </p:nvSpPr>
          <p:spPr>
            <a:xfrm>
              <a:off x="47947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5" name="Freeform: Shape 6134">
              <a:extLst>
                <a:ext uri="{FF2B5EF4-FFF2-40B4-BE49-F238E27FC236}">
                  <a16:creationId xmlns:a16="http://schemas.microsoft.com/office/drawing/2014/main" id="{88492327-8130-4484-88A4-A0DBF21859D0}"/>
                </a:ext>
              </a:extLst>
            </p:cNvPr>
            <p:cNvSpPr/>
            <p:nvPr/>
          </p:nvSpPr>
          <p:spPr>
            <a:xfrm>
              <a:off x="47947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6" name="Freeform: Shape 6135">
              <a:extLst>
                <a:ext uri="{FF2B5EF4-FFF2-40B4-BE49-F238E27FC236}">
                  <a16:creationId xmlns:a16="http://schemas.microsoft.com/office/drawing/2014/main" id="{2DDC6B59-CF7C-4EEE-B6A6-E8B2B8C14403}"/>
                </a:ext>
              </a:extLst>
            </p:cNvPr>
            <p:cNvSpPr/>
            <p:nvPr/>
          </p:nvSpPr>
          <p:spPr>
            <a:xfrm>
              <a:off x="47947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7" name="Freeform: Shape 6136">
              <a:extLst>
                <a:ext uri="{FF2B5EF4-FFF2-40B4-BE49-F238E27FC236}">
                  <a16:creationId xmlns:a16="http://schemas.microsoft.com/office/drawing/2014/main" id="{4957B77C-32D1-472B-8BED-0CC6A30464EA}"/>
                </a:ext>
              </a:extLst>
            </p:cNvPr>
            <p:cNvSpPr/>
            <p:nvPr/>
          </p:nvSpPr>
          <p:spPr>
            <a:xfrm>
              <a:off x="47947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8" name="Freeform: Shape 6137">
              <a:extLst>
                <a:ext uri="{FF2B5EF4-FFF2-40B4-BE49-F238E27FC236}">
                  <a16:creationId xmlns:a16="http://schemas.microsoft.com/office/drawing/2014/main" id="{E494B8C3-AAFC-4777-9AF4-F39262B6BF47}"/>
                </a:ext>
              </a:extLst>
            </p:cNvPr>
            <p:cNvSpPr/>
            <p:nvPr/>
          </p:nvSpPr>
          <p:spPr>
            <a:xfrm>
              <a:off x="47947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9" name="Freeform: Shape 6138">
              <a:extLst>
                <a:ext uri="{FF2B5EF4-FFF2-40B4-BE49-F238E27FC236}">
                  <a16:creationId xmlns:a16="http://schemas.microsoft.com/office/drawing/2014/main" id="{6B0B1B12-9226-4822-B493-7AA8E8A845B1}"/>
                </a:ext>
              </a:extLst>
            </p:cNvPr>
            <p:cNvSpPr/>
            <p:nvPr/>
          </p:nvSpPr>
          <p:spPr>
            <a:xfrm>
              <a:off x="47947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0" name="Freeform: Shape 6139">
              <a:extLst>
                <a:ext uri="{FF2B5EF4-FFF2-40B4-BE49-F238E27FC236}">
                  <a16:creationId xmlns:a16="http://schemas.microsoft.com/office/drawing/2014/main" id="{FE16F90E-E4A0-44A0-A7C3-6DE193D5DC0A}"/>
                </a:ext>
              </a:extLst>
            </p:cNvPr>
            <p:cNvSpPr/>
            <p:nvPr/>
          </p:nvSpPr>
          <p:spPr>
            <a:xfrm>
              <a:off x="50233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1" name="Freeform: Shape 6140">
              <a:extLst>
                <a:ext uri="{FF2B5EF4-FFF2-40B4-BE49-F238E27FC236}">
                  <a16:creationId xmlns:a16="http://schemas.microsoft.com/office/drawing/2014/main" id="{EE75BD95-7BEB-4EE0-A9D4-4630C5E04118}"/>
                </a:ext>
              </a:extLst>
            </p:cNvPr>
            <p:cNvSpPr/>
            <p:nvPr/>
          </p:nvSpPr>
          <p:spPr>
            <a:xfrm>
              <a:off x="50233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2" name="Freeform: Shape 6141">
              <a:extLst>
                <a:ext uri="{FF2B5EF4-FFF2-40B4-BE49-F238E27FC236}">
                  <a16:creationId xmlns:a16="http://schemas.microsoft.com/office/drawing/2014/main" id="{EB604E98-A5AC-49FE-9879-7128D7EB995F}"/>
                </a:ext>
              </a:extLst>
            </p:cNvPr>
            <p:cNvSpPr/>
            <p:nvPr/>
          </p:nvSpPr>
          <p:spPr>
            <a:xfrm>
              <a:off x="50233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3" name="Freeform: Shape 6142">
              <a:extLst>
                <a:ext uri="{FF2B5EF4-FFF2-40B4-BE49-F238E27FC236}">
                  <a16:creationId xmlns:a16="http://schemas.microsoft.com/office/drawing/2014/main" id="{65732D6E-CECA-49F6-9996-C6DD0032E9F7}"/>
                </a:ext>
              </a:extLst>
            </p:cNvPr>
            <p:cNvSpPr/>
            <p:nvPr/>
          </p:nvSpPr>
          <p:spPr>
            <a:xfrm>
              <a:off x="50233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4" name="Freeform: Shape 6143">
              <a:extLst>
                <a:ext uri="{FF2B5EF4-FFF2-40B4-BE49-F238E27FC236}">
                  <a16:creationId xmlns:a16="http://schemas.microsoft.com/office/drawing/2014/main" id="{B88F8FAE-FE64-47C4-9398-8FF673BA3AD4}"/>
                </a:ext>
              </a:extLst>
            </p:cNvPr>
            <p:cNvSpPr/>
            <p:nvPr/>
          </p:nvSpPr>
          <p:spPr>
            <a:xfrm>
              <a:off x="50233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5" name="Freeform: Shape 6144">
              <a:extLst>
                <a:ext uri="{FF2B5EF4-FFF2-40B4-BE49-F238E27FC236}">
                  <a16:creationId xmlns:a16="http://schemas.microsoft.com/office/drawing/2014/main" id="{B2552FB3-749B-4E16-8E9D-EE9C2E395BBD}"/>
                </a:ext>
              </a:extLst>
            </p:cNvPr>
            <p:cNvSpPr/>
            <p:nvPr/>
          </p:nvSpPr>
          <p:spPr>
            <a:xfrm>
              <a:off x="50233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6" name="Freeform: Shape 6145">
              <a:extLst>
                <a:ext uri="{FF2B5EF4-FFF2-40B4-BE49-F238E27FC236}">
                  <a16:creationId xmlns:a16="http://schemas.microsoft.com/office/drawing/2014/main" id="{0EA8FA4F-5AF8-498F-9EB8-B93530F4F28F}"/>
                </a:ext>
              </a:extLst>
            </p:cNvPr>
            <p:cNvSpPr/>
            <p:nvPr/>
          </p:nvSpPr>
          <p:spPr>
            <a:xfrm>
              <a:off x="50233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7" name="Freeform: Shape 6146">
              <a:extLst>
                <a:ext uri="{FF2B5EF4-FFF2-40B4-BE49-F238E27FC236}">
                  <a16:creationId xmlns:a16="http://schemas.microsoft.com/office/drawing/2014/main" id="{F03CB7E2-5BA8-47B3-89F0-1CDB38B48D38}"/>
                </a:ext>
              </a:extLst>
            </p:cNvPr>
            <p:cNvSpPr/>
            <p:nvPr/>
          </p:nvSpPr>
          <p:spPr>
            <a:xfrm>
              <a:off x="50233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8" name="Freeform: Shape 6147">
              <a:extLst>
                <a:ext uri="{FF2B5EF4-FFF2-40B4-BE49-F238E27FC236}">
                  <a16:creationId xmlns:a16="http://schemas.microsoft.com/office/drawing/2014/main" id="{F9058F3C-B7C2-44AC-A972-6D701E474BAB}"/>
                </a:ext>
              </a:extLst>
            </p:cNvPr>
            <p:cNvSpPr/>
            <p:nvPr/>
          </p:nvSpPr>
          <p:spPr>
            <a:xfrm>
              <a:off x="50233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9" name="Freeform: Shape 6148">
              <a:extLst>
                <a:ext uri="{FF2B5EF4-FFF2-40B4-BE49-F238E27FC236}">
                  <a16:creationId xmlns:a16="http://schemas.microsoft.com/office/drawing/2014/main" id="{B389E054-2A60-46FE-B749-2224AD4FBA93}"/>
                </a:ext>
              </a:extLst>
            </p:cNvPr>
            <p:cNvSpPr/>
            <p:nvPr/>
          </p:nvSpPr>
          <p:spPr>
            <a:xfrm>
              <a:off x="50233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0" name="Freeform: Shape 6149">
              <a:extLst>
                <a:ext uri="{FF2B5EF4-FFF2-40B4-BE49-F238E27FC236}">
                  <a16:creationId xmlns:a16="http://schemas.microsoft.com/office/drawing/2014/main" id="{957E9FD4-00CF-40D4-B39B-CC3A2AA093E2}"/>
                </a:ext>
              </a:extLst>
            </p:cNvPr>
            <p:cNvSpPr/>
            <p:nvPr/>
          </p:nvSpPr>
          <p:spPr>
            <a:xfrm>
              <a:off x="50233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1" name="Freeform: Shape 6150">
              <a:extLst>
                <a:ext uri="{FF2B5EF4-FFF2-40B4-BE49-F238E27FC236}">
                  <a16:creationId xmlns:a16="http://schemas.microsoft.com/office/drawing/2014/main" id="{691661EE-B009-4D9E-A44F-280103B83712}"/>
                </a:ext>
              </a:extLst>
            </p:cNvPr>
            <p:cNvSpPr/>
            <p:nvPr/>
          </p:nvSpPr>
          <p:spPr>
            <a:xfrm>
              <a:off x="50233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2" name="Freeform: Shape 6151">
              <a:extLst>
                <a:ext uri="{FF2B5EF4-FFF2-40B4-BE49-F238E27FC236}">
                  <a16:creationId xmlns:a16="http://schemas.microsoft.com/office/drawing/2014/main" id="{EE3DAE14-FFA9-422A-AE67-332E43BD8310}"/>
                </a:ext>
              </a:extLst>
            </p:cNvPr>
            <p:cNvSpPr/>
            <p:nvPr/>
          </p:nvSpPr>
          <p:spPr>
            <a:xfrm>
              <a:off x="50233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3" name="Freeform: Shape 6152">
              <a:extLst>
                <a:ext uri="{FF2B5EF4-FFF2-40B4-BE49-F238E27FC236}">
                  <a16:creationId xmlns:a16="http://schemas.microsoft.com/office/drawing/2014/main" id="{6A105F75-B1EF-47DE-AE06-3B96D5AD0C89}"/>
                </a:ext>
              </a:extLst>
            </p:cNvPr>
            <p:cNvSpPr/>
            <p:nvPr/>
          </p:nvSpPr>
          <p:spPr>
            <a:xfrm>
              <a:off x="50233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4" name="Freeform: Shape 6153">
              <a:extLst>
                <a:ext uri="{FF2B5EF4-FFF2-40B4-BE49-F238E27FC236}">
                  <a16:creationId xmlns:a16="http://schemas.microsoft.com/office/drawing/2014/main" id="{C32038F2-0D16-40EF-9153-E95FC3B9BFBE}"/>
                </a:ext>
              </a:extLst>
            </p:cNvPr>
            <p:cNvSpPr/>
            <p:nvPr/>
          </p:nvSpPr>
          <p:spPr>
            <a:xfrm>
              <a:off x="50233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5" name="Freeform: Shape 6154">
              <a:extLst>
                <a:ext uri="{FF2B5EF4-FFF2-40B4-BE49-F238E27FC236}">
                  <a16:creationId xmlns:a16="http://schemas.microsoft.com/office/drawing/2014/main" id="{BCC800BE-5A29-4D45-9750-D197A849B0DB}"/>
                </a:ext>
              </a:extLst>
            </p:cNvPr>
            <p:cNvSpPr/>
            <p:nvPr/>
          </p:nvSpPr>
          <p:spPr>
            <a:xfrm>
              <a:off x="50233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6" name="Freeform: Shape 6155">
              <a:extLst>
                <a:ext uri="{FF2B5EF4-FFF2-40B4-BE49-F238E27FC236}">
                  <a16:creationId xmlns:a16="http://schemas.microsoft.com/office/drawing/2014/main" id="{23344223-3AD4-4754-98E0-075B05525984}"/>
                </a:ext>
              </a:extLst>
            </p:cNvPr>
            <p:cNvSpPr/>
            <p:nvPr/>
          </p:nvSpPr>
          <p:spPr>
            <a:xfrm>
              <a:off x="50233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7" name="Freeform: Shape 6156">
              <a:extLst>
                <a:ext uri="{FF2B5EF4-FFF2-40B4-BE49-F238E27FC236}">
                  <a16:creationId xmlns:a16="http://schemas.microsoft.com/office/drawing/2014/main" id="{BCCF79C7-FEC1-4286-A00E-B2532F096BF2}"/>
                </a:ext>
              </a:extLst>
            </p:cNvPr>
            <p:cNvSpPr/>
            <p:nvPr/>
          </p:nvSpPr>
          <p:spPr>
            <a:xfrm>
              <a:off x="50233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8" name="Freeform: Shape 6157">
              <a:extLst>
                <a:ext uri="{FF2B5EF4-FFF2-40B4-BE49-F238E27FC236}">
                  <a16:creationId xmlns:a16="http://schemas.microsoft.com/office/drawing/2014/main" id="{00CFB91E-18FA-4808-8BDD-E932F104F3D0}"/>
                </a:ext>
              </a:extLst>
            </p:cNvPr>
            <p:cNvSpPr/>
            <p:nvPr/>
          </p:nvSpPr>
          <p:spPr>
            <a:xfrm>
              <a:off x="50233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9" name="Freeform: Shape 6158">
              <a:extLst>
                <a:ext uri="{FF2B5EF4-FFF2-40B4-BE49-F238E27FC236}">
                  <a16:creationId xmlns:a16="http://schemas.microsoft.com/office/drawing/2014/main" id="{90C71977-8191-423C-A60B-B1839980CE75}"/>
                </a:ext>
              </a:extLst>
            </p:cNvPr>
            <p:cNvSpPr/>
            <p:nvPr/>
          </p:nvSpPr>
          <p:spPr>
            <a:xfrm>
              <a:off x="50233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0" name="Freeform: Shape 6159">
              <a:extLst>
                <a:ext uri="{FF2B5EF4-FFF2-40B4-BE49-F238E27FC236}">
                  <a16:creationId xmlns:a16="http://schemas.microsoft.com/office/drawing/2014/main" id="{4E6409C7-E339-45D3-A6C9-E6520E65ED1D}"/>
                </a:ext>
              </a:extLst>
            </p:cNvPr>
            <p:cNvSpPr/>
            <p:nvPr/>
          </p:nvSpPr>
          <p:spPr>
            <a:xfrm>
              <a:off x="50233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1" name="Freeform: Shape 6160">
              <a:extLst>
                <a:ext uri="{FF2B5EF4-FFF2-40B4-BE49-F238E27FC236}">
                  <a16:creationId xmlns:a16="http://schemas.microsoft.com/office/drawing/2014/main" id="{55093090-4783-494E-B914-C02B276F3068}"/>
                </a:ext>
              </a:extLst>
            </p:cNvPr>
            <p:cNvSpPr/>
            <p:nvPr/>
          </p:nvSpPr>
          <p:spPr>
            <a:xfrm>
              <a:off x="50233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2" name="Freeform: Shape 6161">
              <a:extLst>
                <a:ext uri="{FF2B5EF4-FFF2-40B4-BE49-F238E27FC236}">
                  <a16:creationId xmlns:a16="http://schemas.microsoft.com/office/drawing/2014/main" id="{C42F0890-CC1A-403A-953F-017BF19EA300}"/>
                </a:ext>
              </a:extLst>
            </p:cNvPr>
            <p:cNvSpPr/>
            <p:nvPr/>
          </p:nvSpPr>
          <p:spPr>
            <a:xfrm>
              <a:off x="50233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3" name="Freeform: Shape 6162">
              <a:extLst>
                <a:ext uri="{FF2B5EF4-FFF2-40B4-BE49-F238E27FC236}">
                  <a16:creationId xmlns:a16="http://schemas.microsoft.com/office/drawing/2014/main" id="{5D88F5FA-9768-41CF-A6D1-3C28EC2B41D7}"/>
                </a:ext>
              </a:extLst>
            </p:cNvPr>
            <p:cNvSpPr/>
            <p:nvPr/>
          </p:nvSpPr>
          <p:spPr>
            <a:xfrm>
              <a:off x="50233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4" name="Freeform: Shape 6163">
              <a:extLst>
                <a:ext uri="{FF2B5EF4-FFF2-40B4-BE49-F238E27FC236}">
                  <a16:creationId xmlns:a16="http://schemas.microsoft.com/office/drawing/2014/main" id="{D081A68B-5FA4-4EC8-9E62-26E0E2896779}"/>
                </a:ext>
              </a:extLst>
            </p:cNvPr>
            <p:cNvSpPr/>
            <p:nvPr/>
          </p:nvSpPr>
          <p:spPr>
            <a:xfrm>
              <a:off x="50233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5" name="Freeform: Shape 6164">
              <a:extLst>
                <a:ext uri="{FF2B5EF4-FFF2-40B4-BE49-F238E27FC236}">
                  <a16:creationId xmlns:a16="http://schemas.microsoft.com/office/drawing/2014/main" id="{2C109EE7-5C36-42B0-A8B5-4548A31215C2}"/>
                </a:ext>
              </a:extLst>
            </p:cNvPr>
            <p:cNvSpPr/>
            <p:nvPr/>
          </p:nvSpPr>
          <p:spPr>
            <a:xfrm>
              <a:off x="50233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6" name="Freeform: Shape 6165">
              <a:extLst>
                <a:ext uri="{FF2B5EF4-FFF2-40B4-BE49-F238E27FC236}">
                  <a16:creationId xmlns:a16="http://schemas.microsoft.com/office/drawing/2014/main" id="{6B23AE90-C0AB-4233-BD38-09D4AC9961B3}"/>
                </a:ext>
              </a:extLst>
            </p:cNvPr>
            <p:cNvSpPr/>
            <p:nvPr/>
          </p:nvSpPr>
          <p:spPr>
            <a:xfrm>
              <a:off x="50233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7" name="Freeform: Shape 6166">
              <a:extLst>
                <a:ext uri="{FF2B5EF4-FFF2-40B4-BE49-F238E27FC236}">
                  <a16:creationId xmlns:a16="http://schemas.microsoft.com/office/drawing/2014/main" id="{251A4A26-5DE6-4FBA-81AF-55BC8B4B0302}"/>
                </a:ext>
              </a:extLst>
            </p:cNvPr>
            <p:cNvSpPr/>
            <p:nvPr/>
          </p:nvSpPr>
          <p:spPr>
            <a:xfrm>
              <a:off x="50233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8" name="Freeform: Shape 6167">
              <a:extLst>
                <a:ext uri="{FF2B5EF4-FFF2-40B4-BE49-F238E27FC236}">
                  <a16:creationId xmlns:a16="http://schemas.microsoft.com/office/drawing/2014/main" id="{0B35A553-992B-48A5-BAC5-1E1B85982303}"/>
                </a:ext>
              </a:extLst>
            </p:cNvPr>
            <p:cNvSpPr/>
            <p:nvPr/>
          </p:nvSpPr>
          <p:spPr>
            <a:xfrm>
              <a:off x="50233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9" name="Freeform: Shape 6168">
              <a:extLst>
                <a:ext uri="{FF2B5EF4-FFF2-40B4-BE49-F238E27FC236}">
                  <a16:creationId xmlns:a16="http://schemas.microsoft.com/office/drawing/2014/main" id="{738987CF-82CB-4B9E-843A-0B2A0FC88171}"/>
                </a:ext>
              </a:extLst>
            </p:cNvPr>
            <p:cNvSpPr/>
            <p:nvPr/>
          </p:nvSpPr>
          <p:spPr>
            <a:xfrm>
              <a:off x="50233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0" name="Freeform: Shape 6169">
              <a:extLst>
                <a:ext uri="{FF2B5EF4-FFF2-40B4-BE49-F238E27FC236}">
                  <a16:creationId xmlns:a16="http://schemas.microsoft.com/office/drawing/2014/main" id="{CB7F8FCE-2409-4C11-A23A-BCD0AC6A2E76}"/>
                </a:ext>
              </a:extLst>
            </p:cNvPr>
            <p:cNvSpPr/>
            <p:nvPr/>
          </p:nvSpPr>
          <p:spPr>
            <a:xfrm>
              <a:off x="52519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1" name="Freeform: Shape 6170">
              <a:extLst>
                <a:ext uri="{FF2B5EF4-FFF2-40B4-BE49-F238E27FC236}">
                  <a16:creationId xmlns:a16="http://schemas.microsoft.com/office/drawing/2014/main" id="{13BD3D53-3328-406C-904E-F678605ADB52}"/>
                </a:ext>
              </a:extLst>
            </p:cNvPr>
            <p:cNvSpPr/>
            <p:nvPr/>
          </p:nvSpPr>
          <p:spPr>
            <a:xfrm>
              <a:off x="52519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2" name="Freeform: Shape 6171">
              <a:extLst>
                <a:ext uri="{FF2B5EF4-FFF2-40B4-BE49-F238E27FC236}">
                  <a16:creationId xmlns:a16="http://schemas.microsoft.com/office/drawing/2014/main" id="{C84A1AB6-7338-4F37-BA40-160134287463}"/>
                </a:ext>
              </a:extLst>
            </p:cNvPr>
            <p:cNvSpPr/>
            <p:nvPr/>
          </p:nvSpPr>
          <p:spPr>
            <a:xfrm>
              <a:off x="52519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3" name="Freeform: Shape 6172">
              <a:extLst>
                <a:ext uri="{FF2B5EF4-FFF2-40B4-BE49-F238E27FC236}">
                  <a16:creationId xmlns:a16="http://schemas.microsoft.com/office/drawing/2014/main" id="{5B007A92-369E-4202-9BD5-FFDC2D25A1C9}"/>
                </a:ext>
              </a:extLst>
            </p:cNvPr>
            <p:cNvSpPr/>
            <p:nvPr/>
          </p:nvSpPr>
          <p:spPr>
            <a:xfrm>
              <a:off x="52519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4" name="Freeform: Shape 6173">
              <a:extLst>
                <a:ext uri="{FF2B5EF4-FFF2-40B4-BE49-F238E27FC236}">
                  <a16:creationId xmlns:a16="http://schemas.microsoft.com/office/drawing/2014/main" id="{F66972DF-792D-4EDE-B555-FCB7789E0F14}"/>
                </a:ext>
              </a:extLst>
            </p:cNvPr>
            <p:cNvSpPr/>
            <p:nvPr/>
          </p:nvSpPr>
          <p:spPr>
            <a:xfrm>
              <a:off x="52519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5" name="Freeform: Shape 6174">
              <a:extLst>
                <a:ext uri="{FF2B5EF4-FFF2-40B4-BE49-F238E27FC236}">
                  <a16:creationId xmlns:a16="http://schemas.microsoft.com/office/drawing/2014/main" id="{3D7BADD4-A440-4DD5-9B65-E681E732C3AD}"/>
                </a:ext>
              </a:extLst>
            </p:cNvPr>
            <p:cNvSpPr/>
            <p:nvPr/>
          </p:nvSpPr>
          <p:spPr>
            <a:xfrm>
              <a:off x="52519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6" name="Freeform: Shape 6175">
              <a:extLst>
                <a:ext uri="{FF2B5EF4-FFF2-40B4-BE49-F238E27FC236}">
                  <a16:creationId xmlns:a16="http://schemas.microsoft.com/office/drawing/2014/main" id="{BAC69A73-040F-44C2-92CD-84184D613A0B}"/>
                </a:ext>
              </a:extLst>
            </p:cNvPr>
            <p:cNvSpPr/>
            <p:nvPr/>
          </p:nvSpPr>
          <p:spPr>
            <a:xfrm>
              <a:off x="52519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7" name="Freeform: Shape 6176">
              <a:extLst>
                <a:ext uri="{FF2B5EF4-FFF2-40B4-BE49-F238E27FC236}">
                  <a16:creationId xmlns:a16="http://schemas.microsoft.com/office/drawing/2014/main" id="{D3F195A8-3A5F-4F6E-A99C-C3A90FE3E69E}"/>
                </a:ext>
              </a:extLst>
            </p:cNvPr>
            <p:cNvSpPr/>
            <p:nvPr/>
          </p:nvSpPr>
          <p:spPr>
            <a:xfrm>
              <a:off x="52519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8" name="Freeform: Shape 6177">
              <a:extLst>
                <a:ext uri="{FF2B5EF4-FFF2-40B4-BE49-F238E27FC236}">
                  <a16:creationId xmlns:a16="http://schemas.microsoft.com/office/drawing/2014/main" id="{D681E001-D594-41AA-89FB-DE4CF69B9EF4}"/>
                </a:ext>
              </a:extLst>
            </p:cNvPr>
            <p:cNvSpPr/>
            <p:nvPr/>
          </p:nvSpPr>
          <p:spPr>
            <a:xfrm>
              <a:off x="52519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9" name="Freeform: Shape 6178">
              <a:extLst>
                <a:ext uri="{FF2B5EF4-FFF2-40B4-BE49-F238E27FC236}">
                  <a16:creationId xmlns:a16="http://schemas.microsoft.com/office/drawing/2014/main" id="{48A35DBC-FBA3-43A5-B7DC-98C1E9B711D5}"/>
                </a:ext>
              </a:extLst>
            </p:cNvPr>
            <p:cNvSpPr/>
            <p:nvPr/>
          </p:nvSpPr>
          <p:spPr>
            <a:xfrm>
              <a:off x="52519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0" name="Freeform: Shape 6179">
              <a:extLst>
                <a:ext uri="{FF2B5EF4-FFF2-40B4-BE49-F238E27FC236}">
                  <a16:creationId xmlns:a16="http://schemas.microsoft.com/office/drawing/2014/main" id="{57FE0273-A1B3-4F59-B3FE-D35F46884E49}"/>
                </a:ext>
              </a:extLst>
            </p:cNvPr>
            <p:cNvSpPr/>
            <p:nvPr/>
          </p:nvSpPr>
          <p:spPr>
            <a:xfrm>
              <a:off x="52519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1" name="Freeform: Shape 6180">
              <a:extLst>
                <a:ext uri="{FF2B5EF4-FFF2-40B4-BE49-F238E27FC236}">
                  <a16:creationId xmlns:a16="http://schemas.microsoft.com/office/drawing/2014/main" id="{8291A3D4-579F-4200-A2F1-D5AAD77E979F}"/>
                </a:ext>
              </a:extLst>
            </p:cNvPr>
            <p:cNvSpPr/>
            <p:nvPr/>
          </p:nvSpPr>
          <p:spPr>
            <a:xfrm>
              <a:off x="52519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2" name="Freeform: Shape 6181">
              <a:extLst>
                <a:ext uri="{FF2B5EF4-FFF2-40B4-BE49-F238E27FC236}">
                  <a16:creationId xmlns:a16="http://schemas.microsoft.com/office/drawing/2014/main" id="{434374B9-7A77-4796-8D10-6C50C9A319AC}"/>
                </a:ext>
              </a:extLst>
            </p:cNvPr>
            <p:cNvSpPr/>
            <p:nvPr/>
          </p:nvSpPr>
          <p:spPr>
            <a:xfrm>
              <a:off x="52519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3" name="Freeform: Shape 6182">
              <a:extLst>
                <a:ext uri="{FF2B5EF4-FFF2-40B4-BE49-F238E27FC236}">
                  <a16:creationId xmlns:a16="http://schemas.microsoft.com/office/drawing/2014/main" id="{4854E53E-1E4E-4600-AC6C-5B00F87C004B}"/>
                </a:ext>
              </a:extLst>
            </p:cNvPr>
            <p:cNvSpPr/>
            <p:nvPr/>
          </p:nvSpPr>
          <p:spPr>
            <a:xfrm>
              <a:off x="52519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4" name="Freeform: Shape 6183">
              <a:extLst>
                <a:ext uri="{FF2B5EF4-FFF2-40B4-BE49-F238E27FC236}">
                  <a16:creationId xmlns:a16="http://schemas.microsoft.com/office/drawing/2014/main" id="{79AB86B7-21C1-4A1D-857E-F4045F6C86BA}"/>
                </a:ext>
              </a:extLst>
            </p:cNvPr>
            <p:cNvSpPr/>
            <p:nvPr/>
          </p:nvSpPr>
          <p:spPr>
            <a:xfrm>
              <a:off x="52519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5" name="Freeform: Shape 6184">
              <a:extLst>
                <a:ext uri="{FF2B5EF4-FFF2-40B4-BE49-F238E27FC236}">
                  <a16:creationId xmlns:a16="http://schemas.microsoft.com/office/drawing/2014/main" id="{17F58BF1-C396-451D-9ABA-455BBEB61D6A}"/>
                </a:ext>
              </a:extLst>
            </p:cNvPr>
            <p:cNvSpPr/>
            <p:nvPr/>
          </p:nvSpPr>
          <p:spPr>
            <a:xfrm>
              <a:off x="52519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6" name="Freeform: Shape 6185">
              <a:extLst>
                <a:ext uri="{FF2B5EF4-FFF2-40B4-BE49-F238E27FC236}">
                  <a16:creationId xmlns:a16="http://schemas.microsoft.com/office/drawing/2014/main" id="{7747F946-2FA7-4CE6-9080-71A31C6BD2E0}"/>
                </a:ext>
              </a:extLst>
            </p:cNvPr>
            <p:cNvSpPr/>
            <p:nvPr/>
          </p:nvSpPr>
          <p:spPr>
            <a:xfrm>
              <a:off x="52519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7" name="Freeform: Shape 6186">
              <a:extLst>
                <a:ext uri="{FF2B5EF4-FFF2-40B4-BE49-F238E27FC236}">
                  <a16:creationId xmlns:a16="http://schemas.microsoft.com/office/drawing/2014/main" id="{09337110-F0E2-4228-A6DE-817EABBFD1C8}"/>
                </a:ext>
              </a:extLst>
            </p:cNvPr>
            <p:cNvSpPr/>
            <p:nvPr/>
          </p:nvSpPr>
          <p:spPr>
            <a:xfrm>
              <a:off x="52519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8" name="Freeform: Shape 6187">
              <a:extLst>
                <a:ext uri="{FF2B5EF4-FFF2-40B4-BE49-F238E27FC236}">
                  <a16:creationId xmlns:a16="http://schemas.microsoft.com/office/drawing/2014/main" id="{BE3F7A9E-10AC-454F-A2AF-50EF0292118C}"/>
                </a:ext>
              </a:extLst>
            </p:cNvPr>
            <p:cNvSpPr/>
            <p:nvPr/>
          </p:nvSpPr>
          <p:spPr>
            <a:xfrm>
              <a:off x="52519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9" name="Freeform: Shape 6188">
              <a:extLst>
                <a:ext uri="{FF2B5EF4-FFF2-40B4-BE49-F238E27FC236}">
                  <a16:creationId xmlns:a16="http://schemas.microsoft.com/office/drawing/2014/main" id="{DCA040A7-F5D1-468A-ACA9-80FEA8552B8F}"/>
                </a:ext>
              </a:extLst>
            </p:cNvPr>
            <p:cNvSpPr/>
            <p:nvPr/>
          </p:nvSpPr>
          <p:spPr>
            <a:xfrm>
              <a:off x="52519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0" name="Freeform: Shape 6189">
              <a:extLst>
                <a:ext uri="{FF2B5EF4-FFF2-40B4-BE49-F238E27FC236}">
                  <a16:creationId xmlns:a16="http://schemas.microsoft.com/office/drawing/2014/main" id="{B2E3CE2B-3F21-4E46-B39F-4496F46EF873}"/>
                </a:ext>
              </a:extLst>
            </p:cNvPr>
            <p:cNvSpPr/>
            <p:nvPr/>
          </p:nvSpPr>
          <p:spPr>
            <a:xfrm>
              <a:off x="52519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1" name="Freeform: Shape 6190">
              <a:extLst>
                <a:ext uri="{FF2B5EF4-FFF2-40B4-BE49-F238E27FC236}">
                  <a16:creationId xmlns:a16="http://schemas.microsoft.com/office/drawing/2014/main" id="{7CF309C9-5369-4C26-A4BE-D3AA074F75C0}"/>
                </a:ext>
              </a:extLst>
            </p:cNvPr>
            <p:cNvSpPr/>
            <p:nvPr/>
          </p:nvSpPr>
          <p:spPr>
            <a:xfrm>
              <a:off x="52519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2" name="Freeform: Shape 6191">
              <a:extLst>
                <a:ext uri="{FF2B5EF4-FFF2-40B4-BE49-F238E27FC236}">
                  <a16:creationId xmlns:a16="http://schemas.microsoft.com/office/drawing/2014/main" id="{B560A3BA-AE08-402B-8544-65861B8DCB92}"/>
                </a:ext>
              </a:extLst>
            </p:cNvPr>
            <p:cNvSpPr/>
            <p:nvPr/>
          </p:nvSpPr>
          <p:spPr>
            <a:xfrm>
              <a:off x="52519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3" name="Freeform: Shape 6192">
              <a:extLst>
                <a:ext uri="{FF2B5EF4-FFF2-40B4-BE49-F238E27FC236}">
                  <a16:creationId xmlns:a16="http://schemas.microsoft.com/office/drawing/2014/main" id="{59CAEDFC-2858-467C-95A0-8087643EFE62}"/>
                </a:ext>
              </a:extLst>
            </p:cNvPr>
            <p:cNvSpPr/>
            <p:nvPr/>
          </p:nvSpPr>
          <p:spPr>
            <a:xfrm>
              <a:off x="52519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4" name="Freeform: Shape 6193">
              <a:extLst>
                <a:ext uri="{FF2B5EF4-FFF2-40B4-BE49-F238E27FC236}">
                  <a16:creationId xmlns:a16="http://schemas.microsoft.com/office/drawing/2014/main" id="{50D4C4E4-7A05-41B0-AB34-F04D66171B28}"/>
                </a:ext>
              </a:extLst>
            </p:cNvPr>
            <p:cNvSpPr/>
            <p:nvPr/>
          </p:nvSpPr>
          <p:spPr>
            <a:xfrm>
              <a:off x="52519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5" name="Freeform: Shape 6194">
              <a:extLst>
                <a:ext uri="{FF2B5EF4-FFF2-40B4-BE49-F238E27FC236}">
                  <a16:creationId xmlns:a16="http://schemas.microsoft.com/office/drawing/2014/main" id="{A142C876-682E-444C-A12E-915483F27CB9}"/>
                </a:ext>
              </a:extLst>
            </p:cNvPr>
            <p:cNvSpPr/>
            <p:nvPr/>
          </p:nvSpPr>
          <p:spPr>
            <a:xfrm>
              <a:off x="52519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6" name="Freeform: Shape 6195">
              <a:extLst>
                <a:ext uri="{FF2B5EF4-FFF2-40B4-BE49-F238E27FC236}">
                  <a16:creationId xmlns:a16="http://schemas.microsoft.com/office/drawing/2014/main" id="{EE805837-D427-46D1-8E12-5F37A1DD69AF}"/>
                </a:ext>
              </a:extLst>
            </p:cNvPr>
            <p:cNvSpPr/>
            <p:nvPr/>
          </p:nvSpPr>
          <p:spPr>
            <a:xfrm>
              <a:off x="52519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7" name="Freeform: Shape 6196">
              <a:extLst>
                <a:ext uri="{FF2B5EF4-FFF2-40B4-BE49-F238E27FC236}">
                  <a16:creationId xmlns:a16="http://schemas.microsoft.com/office/drawing/2014/main" id="{8451050A-B155-4E94-A2FA-8D717E3F54D8}"/>
                </a:ext>
              </a:extLst>
            </p:cNvPr>
            <p:cNvSpPr/>
            <p:nvPr/>
          </p:nvSpPr>
          <p:spPr>
            <a:xfrm>
              <a:off x="52519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8" name="Freeform: Shape 6197">
              <a:extLst>
                <a:ext uri="{FF2B5EF4-FFF2-40B4-BE49-F238E27FC236}">
                  <a16:creationId xmlns:a16="http://schemas.microsoft.com/office/drawing/2014/main" id="{4DEC01ED-4242-424E-A744-71A7FADD1C48}"/>
                </a:ext>
              </a:extLst>
            </p:cNvPr>
            <p:cNvSpPr/>
            <p:nvPr/>
          </p:nvSpPr>
          <p:spPr>
            <a:xfrm>
              <a:off x="52519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9" name="Freeform: Shape 6198">
              <a:extLst>
                <a:ext uri="{FF2B5EF4-FFF2-40B4-BE49-F238E27FC236}">
                  <a16:creationId xmlns:a16="http://schemas.microsoft.com/office/drawing/2014/main" id="{E9F77D97-1548-4F93-B66C-9F91EA815A04}"/>
                </a:ext>
              </a:extLst>
            </p:cNvPr>
            <p:cNvSpPr/>
            <p:nvPr/>
          </p:nvSpPr>
          <p:spPr>
            <a:xfrm>
              <a:off x="52519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0" name="Freeform: Shape 6199">
              <a:extLst>
                <a:ext uri="{FF2B5EF4-FFF2-40B4-BE49-F238E27FC236}">
                  <a16:creationId xmlns:a16="http://schemas.microsoft.com/office/drawing/2014/main" id="{68FB83C8-794A-429C-AAE3-81CDC23B596C}"/>
                </a:ext>
              </a:extLst>
            </p:cNvPr>
            <p:cNvSpPr/>
            <p:nvPr/>
          </p:nvSpPr>
          <p:spPr>
            <a:xfrm>
              <a:off x="54805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1" name="Freeform: Shape 6200">
              <a:extLst>
                <a:ext uri="{FF2B5EF4-FFF2-40B4-BE49-F238E27FC236}">
                  <a16:creationId xmlns:a16="http://schemas.microsoft.com/office/drawing/2014/main" id="{17C77956-9775-465A-84FB-4D153BC3D751}"/>
                </a:ext>
              </a:extLst>
            </p:cNvPr>
            <p:cNvSpPr/>
            <p:nvPr/>
          </p:nvSpPr>
          <p:spPr>
            <a:xfrm>
              <a:off x="54805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2" name="Freeform: Shape 6201">
              <a:extLst>
                <a:ext uri="{FF2B5EF4-FFF2-40B4-BE49-F238E27FC236}">
                  <a16:creationId xmlns:a16="http://schemas.microsoft.com/office/drawing/2014/main" id="{2A4EA60C-A191-48A1-B855-4FB1DA9B7B14}"/>
                </a:ext>
              </a:extLst>
            </p:cNvPr>
            <p:cNvSpPr/>
            <p:nvPr/>
          </p:nvSpPr>
          <p:spPr>
            <a:xfrm>
              <a:off x="54805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3" name="Freeform: Shape 6202">
              <a:extLst>
                <a:ext uri="{FF2B5EF4-FFF2-40B4-BE49-F238E27FC236}">
                  <a16:creationId xmlns:a16="http://schemas.microsoft.com/office/drawing/2014/main" id="{4C6E9026-9221-4F7E-9D0F-82909440FFAF}"/>
                </a:ext>
              </a:extLst>
            </p:cNvPr>
            <p:cNvSpPr/>
            <p:nvPr/>
          </p:nvSpPr>
          <p:spPr>
            <a:xfrm>
              <a:off x="54805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4" name="Freeform: Shape 6203">
              <a:extLst>
                <a:ext uri="{FF2B5EF4-FFF2-40B4-BE49-F238E27FC236}">
                  <a16:creationId xmlns:a16="http://schemas.microsoft.com/office/drawing/2014/main" id="{FD438E41-B118-44EE-BFBC-AC2FC19BEE7F}"/>
                </a:ext>
              </a:extLst>
            </p:cNvPr>
            <p:cNvSpPr/>
            <p:nvPr/>
          </p:nvSpPr>
          <p:spPr>
            <a:xfrm>
              <a:off x="54805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5" name="Freeform: Shape 6204">
              <a:extLst>
                <a:ext uri="{FF2B5EF4-FFF2-40B4-BE49-F238E27FC236}">
                  <a16:creationId xmlns:a16="http://schemas.microsoft.com/office/drawing/2014/main" id="{336386D9-7A85-40D9-A45A-200692BC8D78}"/>
                </a:ext>
              </a:extLst>
            </p:cNvPr>
            <p:cNvSpPr/>
            <p:nvPr/>
          </p:nvSpPr>
          <p:spPr>
            <a:xfrm>
              <a:off x="54805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6" name="Freeform: Shape 6205">
              <a:extLst>
                <a:ext uri="{FF2B5EF4-FFF2-40B4-BE49-F238E27FC236}">
                  <a16:creationId xmlns:a16="http://schemas.microsoft.com/office/drawing/2014/main" id="{87D190BE-B6C8-43DE-B954-A8C8333180D5}"/>
                </a:ext>
              </a:extLst>
            </p:cNvPr>
            <p:cNvSpPr/>
            <p:nvPr/>
          </p:nvSpPr>
          <p:spPr>
            <a:xfrm>
              <a:off x="54805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7" name="Freeform: Shape 6206">
              <a:extLst>
                <a:ext uri="{FF2B5EF4-FFF2-40B4-BE49-F238E27FC236}">
                  <a16:creationId xmlns:a16="http://schemas.microsoft.com/office/drawing/2014/main" id="{EC4DE20A-CDA0-41C0-BE9C-CE2386B64047}"/>
                </a:ext>
              </a:extLst>
            </p:cNvPr>
            <p:cNvSpPr/>
            <p:nvPr/>
          </p:nvSpPr>
          <p:spPr>
            <a:xfrm>
              <a:off x="54805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8" name="Freeform: Shape 6207">
              <a:extLst>
                <a:ext uri="{FF2B5EF4-FFF2-40B4-BE49-F238E27FC236}">
                  <a16:creationId xmlns:a16="http://schemas.microsoft.com/office/drawing/2014/main" id="{1E2FB467-7552-4577-B0F2-769FB0CD1CCF}"/>
                </a:ext>
              </a:extLst>
            </p:cNvPr>
            <p:cNvSpPr/>
            <p:nvPr/>
          </p:nvSpPr>
          <p:spPr>
            <a:xfrm>
              <a:off x="54805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9" name="Freeform: Shape 6208">
              <a:extLst>
                <a:ext uri="{FF2B5EF4-FFF2-40B4-BE49-F238E27FC236}">
                  <a16:creationId xmlns:a16="http://schemas.microsoft.com/office/drawing/2014/main" id="{A1D55140-EE2E-4B08-83FB-2E02B0BF8B7F}"/>
                </a:ext>
              </a:extLst>
            </p:cNvPr>
            <p:cNvSpPr/>
            <p:nvPr/>
          </p:nvSpPr>
          <p:spPr>
            <a:xfrm>
              <a:off x="54805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0" name="Freeform: Shape 6209">
              <a:extLst>
                <a:ext uri="{FF2B5EF4-FFF2-40B4-BE49-F238E27FC236}">
                  <a16:creationId xmlns:a16="http://schemas.microsoft.com/office/drawing/2014/main" id="{74B74BA7-6DC5-482F-AC0D-C05042B4C1B9}"/>
                </a:ext>
              </a:extLst>
            </p:cNvPr>
            <p:cNvSpPr/>
            <p:nvPr/>
          </p:nvSpPr>
          <p:spPr>
            <a:xfrm>
              <a:off x="54805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1" name="Freeform: Shape 6210">
              <a:extLst>
                <a:ext uri="{FF2B5EF4-FFF2-40B4-BE49-F238E27FC236}">
                  <a16:creationId xmlns:a16="http://schemas.microsoft.com/office/drawing/2014/main" id="{45F2EBF9-7262-42BF-B2F6-0A1D21AB02AA}"/>
                </a:ext>
              </a:extLst>
            </p:cNvPr>
            <p:cNvSpPr/>
            <p:nvPr/>
          </p:nvSpPr>
          <p:spPr>
            <a:xfrm>
              <a:off x="54805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2" name="Freeform: Shape 6211">
              <a:extLst>
                <a:ext uri="{FF2B5EF4-FFF2-40B4-BE49-F238E27FC236}">
                  <a16:creationId xmlns:a16="http://schemas.microsoft.com/office/drawing/2014/main" id="{70A2370F-D3CF-45D4-BB9C-5495708D7D9F}"/>
                </a:ext>
              </a:extLst>
            </p:cNvPr>
            <p:cNvSpPr/>
            <p:nvPr/>
          </p:nvSpPr>
          <p:spPr>
            <a:xfrm>
              <a:off x="54805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3" name="Freeform: Shape 6212">
              <a:extLst>
                <a:ext uri="{FF2B5EF4-FFF2-40B4-BE49-F238E27FC236}">
                  <a16:creationId xmlns:a16="http://schemas.microsoft.com/office/drawing/2014/main" id="{B727026A-6CCA-4669-9A92-E56FCEB9DB8F}"/>
                </a:ext>
              </a:extLst>
            </p:cNvPr>
            <p:cNvSpPr/>
            <p:nvPr/>
          </p:nvSpPr>
          <p:spPr>
            <a:xfrm>
              <a:off x="54805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4" name="Freeform: Shape 6213">
              <a:extLst>
                <a:ext uri="{FF2B5EF4-FFF2-40B4-BE49-F238E27FC236}">
                  <a16:creationId xmlns:a16="http://schemas.microsoft.com/office/drawing/2014/main" id="{ED09684F-A11F-4EA3-8750-D300BCFCBCAE}"/>
                </a:ext>
              </a:extLst>
            </p:cNvPr>
            <p:cNvSpPr/>
            <p:nvPr/>
          </p:nvSpPr>
          <p:spPr>
            <a:xfrm>
              <a:off x="54805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5" name="Freeform: Shape 6214">
              <a:extLst>
                <a:ext uri="{FF2B5EF4-FFF2-40B4-BE49-F238E27FC236}">
                  <a16:creationId xmlns:a16="http://schemas.microsoft.com/office/drawing/2014/main" id="{428BC584-DEEB-46DA-8524-625E21C55063}"/>
                </a:ext>
              </a:extLst>
            </p:cNvPr>
            <p:cNvSpPr/>
            <p:nvPr/>
          </p:nvSpPr>
          <p:spPr>
            <a:xfrm>
              <a:off x="54805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6" name="Freeform: Shape 6215">
              <a:extLst>
                <a:ext uri="{FF2B5EF4-FFF2-40B4-BE49-F238E27FC236}">
                  <a16:creationId xmlns:a16="http://schemas.microsoft.com/office/drawing/2014/main" id="{629DC830-6DFE-4AE5-9030-69BFCEB53FC1}"/>
                </a:ext>
              </a:extLst>
            </p:cNvPr>
            <p:cNvSpPr/>
            <p:nvPr/>
          </p:nvSpPr>
          <p:spPr>
            <a:xfrm>
              <a:off x="54805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7" name="Freeform: Shape 6216">
              <a:extLst>
                <a:ext uri="{FF2B5EF4-FFF2-40B4-BE49-F238E27FC236}">
                  <a16:creationId xmlns:a16="http://schemas.microsoft.com/office/drawing/2014/main" id="{B49044D4-9AFE-4BCA-899C-E7DED056391B}"/>
                </a:ext>
              </a:extLst>
            </p:cNvPr>
            <p:cNvSpPr/>
            <p:nvPr/>
          </p:nvSpPr>
          <p:spPr>
            <a:xfrm>
              <a:off x="54805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8" name="Freeform: Shape 6217">
              <a:extLst>
                <a:ext uri="{FF2B5EF4-FFF2-40B4-BE49-F238E27FC236}">
                  <a16:creationId xmlns:a16="http://schemas.microsoft.com/office/drawing/2014/main" id="{99D2099F-ADB4-4B26-8A54-98D91D08E406}"/>
                </a:ext>
              </a:extLst>
            </p:cNvPr>
            <p:cNvSpPr/>
            <p:nvPr/>
          </p:nvSpPr>
          <p:spPr>
            <a:xfrm>
              <a:off x="54805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9" name="Freeform: Shape 6218">
              <a:extLst>
                <a:ext uri="{FF2B5EF4-FFF2-40B4-BE49-F238E27FC236}">
                  <a16:creationId xmlns:a16="http://schemas.microsoft.com/office/drawing/2014/main" id="{FEF4BCAF-5632-42AA-B76F-39B3F6C0EB62}"/>
                </a:ext>
              </a:extLst>
            </p:cNvPr>
            <p:cNvSpPr/>
            <p:nvPr/>
          </p:nvSpPr>
          <p:spPr>
            <a:xfrm>
              <a:off x="54805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0" name="Freeform: Shape 6219">
              <a:extLst>
                <a:ext uri="{FF2B5EF4-FFF2-40B4-BE49-F238E27FC236}">
                  <a16:creationId xmlns:a16="http://schemas.microsoft.com/office/drawing/2014/main" id="{0DFD3276-1EC3-4AEA-8367-AFA17242F397}"/>
                </a:ext>
              </a:extLst>
            </p:cNvPr>
            <p:cNvSpPr/>
            <p:nvPr/>
          </p:nvSpPr>
          <p:spPr>
            <a:xfrm>
              <a:off x="54805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1" name="Freeform: Shape 6220">
              <a:extLst>
                <a:ext uri="{FF2B5EF4-FFF2-40B4-BE49-F238E27FC236}">
                  <a16:creationId xmlns:a16="http://schemas.microsoft.com/office/drawing/2014/main" id="{6CC593B9-7D5A-4C9F-8B20-760BF68F3FD3}"/>
                </a:ext>
              </a:extLst>
            </p:cNvPr>
            <p:cNvSpPr/>
            <p:nvPr/>
          </p:nvSpPr>
          <p:spPr>
            <a:xfrm>
              <a:off x="54805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2" name="Freeform: Shape 6221">
              <a:extLst>
                <a:ext uri="{FF2B5EF4-FFF2-40B4-BE49-F238E27FC236}">
                  <a16:creationId xmlns:a16="http://schemas.microsoft.com/office/drawing/2014/main" id="{47CC0413-B4C0-49C1-9D5A-A132702F5231}"/>
                </a:ext>
              </a:extLst>
            </p:cNvPr>
            <p:cNvSpPr/>
            <p:nvPr/>
          </p:nvSpPr>
          <p:spPr>
            <a:xfrm>
              <a:off x="54805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3" name="Freeform: Shape 6222">
              <a:extLst>
                <a:ext uri="{FF2B5EF4-FFF2-40B4-BE49-F238E27FC236}">
                  <a16:creationId xmlns:a16="http://schemas.microsoft.com/office/drawing/2014/main" id="{F428242C-4C6E-4868-B4A8-F0AE0E952826}"/>
                </a:ext>
              </a:extLst>
            </p:cNvPr>
            <p:cNvSpPr/>
            <p:nvPr/>
          </p:nvSpPr>
          <p:spPr>
            <a:xfrm>
              <a:off x="54805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4" name="Freeform: Shape 6223">
              <a:extLst>
                <a:ext uri="{FF2B5EF4-FFF2-40B4-BE49-F238E27FC236}">
                  <a16:creationId xmlns:a16="http://schemas.microsoft.com/office/drawing/2014/main" id="{24C93C9D-F1FA-46D6-91E4-2D2A3A04ED56}"/>
                </a:ext>
              </a:extLst>
            </p:cNvPr>
            <p:cNvSpPr/>
            <p:nvPr/>
          </p:nvSpPr>
          <p:spPr>
            <a:xfrm>
              <a:off x="54805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5" name="Freeform: Shape 6224">
              <a:extLst>
                <a:ext uri="{FF2B5EF4-FFF2-40B4-BE49-F238E27FC236}">
                  <a16:creationId xmlns:a16="http://schemas.microsoft.com/office/drawing/2014/main" id="{521FF4F9-2AA9-4F6A-9C42-21338DBAC29F}"/>
                </a:ext>
              </a:extLst>
            </p:cNvPr>
            <p:cNvSpPr/>
            <p:nvPr/>
          </p:nvSpPr>
          <p:spPr>
            <a:xfrm>
              <a:off x="54805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6" name="Freeform: Shape 6225">
              <a:extLst>
                <a:ext uri="{FF2B5EF4-FFF2-40B4-BE49-F238E27FC236}">
                  <a16:creationId xmlns:a16="http://schemas.microsoft.com/office/drawing/2014/main" id="{2A5F3BD9-5D12-4597-B205-94FAD3685F8D}"/>
                </a:ext>
              </a:extLst>
            </p:cNvPr>
            <p:cNvSpPr/>
            <p:nvPr/>
          </p:nvSpPr>
          <p:spPr>
            <a:xfrm>
              <a:off x="54805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7" name="Freeform: Shape 6226">
              <a:extLst>
                <a:ext uri="{FF2B5EF4-FFF2-40B4-BE49-F238E27FC236}">
                  <a16:creationId xmlns:a16="http://schemas.microsoft.com/office/drawing/2014/main" id="{BB7C1695-A476-4347-B9F9-61BEEA8C1BAE}"/>
                </a:ext>
              </a:extLst>
            </p:cNvPr>
            <p:cNvSpPr/>
            <p:nvPr/>
          </p:nvSpPr>
          <p:spPr>
            <a:xfrm>
              <a:off x="54805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8" name="Freeform: Shape 6227">
              <a:extLst>
                <a:ext uri="{FF2B5EF4-FFF2-40B4-BE49-F238E27FC236}">
                  <a16:creationId xmlns:a16="http://schemas.microsoft.com/office/drawing/2014/main" id="{520D4F8B-A185-4B7A-8C6D-D5586FF02F2F}"/>
                </a:ext>
              </a:extLst>
            </p:cNvPr>
            <p:cNvSpPr/>
            <p:nvPr/>
          </p:nvSpPr>
          <p:spPr>
            <a:xfrm>
              <a:off x="54805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9" name="Freeform: Shape 6228">
              <a:extLst>
                <a:ext uri="{FF2B5EF4-FFF2-40B4-BE49-F238E27FC236}">
                  <a16:creationId xmlns:a16="http://schemas.microsoft.com/office/drawing/2014/main" id="{6702154B-B464-46D0-B77D-508C9587B7E0}"/>
                </a:ext>
              </a:extLst>
            </p:cNvPr>
            <p:cNvSpPr/>
            <p:nvPr/>
          </p:nvSpPr>
          <p:spPr>
            <a:xfrm>
              <a:off x="54805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0" name="Freeform: Shape 6229">
              <a:extLst>
                <a:ext uri="{FF2B5EF4-FFF2-40B4-BE49-F238E27FC236}">
                  <a16:creationId xmlns:a16="http://schemas.microsoft.com/office/drawing/2014/main" id="{1D3F59B8-F567-4F7D-A4A8-17BCC56D906C}"/>
                </a:ext>
              </a:extLst>
            </p:cNvPr>
            <p:cNvSpPr/>
            <p:nvPr/>
          </p:nvSpPr>
          <p:spPr>
            <a:xfrm>
              <a:off x="57091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1" name="Freeform: Shape 6230">
              <a:extLst>
                <a:ext uri="{FF2B5EF4-FFF2-40B4-BE49-F238E27FC236}">
                  <a16:creationId xmlns:a16="http://schemas.microsoft.com/office/drawing/2014/main" id="{8982EA99-6223-42DC-BC89-6CDDE7FADEE3}"/>
                </a:ext>
              </a:extLst>
            </p:cNvPr>
            <p:cNvSpPr/>
            <p:nvPr/>
          </p:nvSpPr>
          <p:spPr>
            <a:xfrm>
              <a:off x="57091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2" name="Freeform: Shape 6231">
              <a:extLst>
                <a:ext uri="{FF2B5EF4-FFF2-40B4-BE49-F238E27FC236}">
                  <a16:creationId xmlns:a16="http://schemas.microsoft.com/office/drawing/2014/main" id="{C0B82815-D5F9-4C85-B0CD-8F80DC718015}"/>
                </a:ext>
              </a:extLst>
            </p:cNvPr>
            <p:cNvSpPr/>
            <p:nvPr/>
          </p:nvSpPr>
          <p:spPr>
            <a:xfrm>
              <a:off x="57091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3" name="Freeform: Shape 6232">
              <a:extLst>
                <a:ext uri="{FF2B5EF4-FFF2-40B4-BE49-F238E27FC236}">
                  <a16:creationId xmlns:a16="http://schemas.microsoft.com/office/drawing/2014/main" id="{44051557-7E7E-487D-AA23-8AADF5FACF55}"/>
                </a:ext>
              </a:extLst>
            </p:cNvPr>
            <p:cNvSpPr/>
            <p:nvPr/>
          </p:nvSpPr>
          <p:spPr>
            <a:xfrm>
              <a:off x="57091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4" name="Freeform: Shape 6233">
              <a:extLst>
                <a:ext uri="{FF2B5EF4-FFF2-40B4-BE49-F238E27FC236}">
                  <a16:creationId xmlns:a16="http://schemas.microsoft.com/office/drawing/2014/main" id="{08D30E00-700F-4EA5-BB0D-47C75546D957}"/>
                </a:ext>
              </a:extLst>
            </p:cNvPr>
            <p:cNvSpPr/>
            <p:nvPr/>
          </p:nvSpPr>
          <p:spPr>
            <a:xfrm>
              <a:off x="57091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5" name="Freeform: Shape 6234">
              <a:extLst>
                <a:ext uri="{FF2B5EF4-FFF2-40B4-BE49-F238E27FC236}">
                  <a16:creationId xmlns:a16="http://schemas.microsoft.com/office/drawing/2014/main" id="{D34ABECD-1AE0-4670-90A1-B07801376ADD}"/>
                </a:ext>
              </a:extLst>
            </p:cNvPr>
            <p:cNvSpPr/>
            <p:nvPr/>
          </p:nvSpPr>
          <p:spPr>
            <a:xfrm>
              <a:off x="57091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6" name="Freeform: Shape 6235">
              <a:extLst>
                <a:ext uri="{FF2B5EF4-FFF2-40B4-BE49-F238E27FC236}">
                  <a16:creationId xmlns:a16="http://schemas.microsoft.com/office/drawing/2014/main" id="{0070A712-7733-41F8-8D35-CBF94B1FA439}"/>
                </a:ext>
              </a:extLst>
            </p:cNvPr>
            <p:cNvSpPr/>
            <p:nvPr/>
          </p:nvSpPr>
          <p:spPr>
            <a:xfrm>
              <a:off x="57091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7" name="Freeform: Shape 6236">
              <a:extLst>
                <a:ext uri="{FF2B5EF4-FFF2-40B4-BE49-F238E27FC236}">
                  <a16:creationId xmlns:a16="http://schemas.microsoft.com/office/drawing/2014/main" id="{691AD2D3-391B-43ED-866B-1259A2BC6F9C}"/>
                </a:ext>
              </a:extLst>
            </p:cNvPr>
            <p:cNvSpPr/>
            <p:nvPr/>
          </p:nvSpPr>
          <p:spPr>
            <a:xfrm>
              <a:off x="57091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8" name="Freeform: Shape 6237">
              <a:extLst>
                <a:ext uri="{FF2B5EF4-FFF2-40B4-BE49-F238E27FC236}">
                  <a16:creationId xmlns:a16="http://schemas.microsoft.com/office/drawing/2014/main" id="{3C597A62-1C05-4022-A1D0-48AB2F254D8C}"/>
                </a:ext>
              </a:extLst>
            </p:cNvPr>
            <p:cNvSpPr/>
            <p:nvPr/>
          </p:nvSpPr>
          <p:spPr>
            <a:xfrm>
              <a:off x="57091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9" name="Freeform: Shape 6238">
              <a:extLst>
                <a:ext uri="{FF2B5EF4-FFF2-40B4-BE49-F238E27FC236}">
                  <a16:creationId xmlns:a16="http://schemas.microsoft.com/office/drawing/2014/main" id="{9D4708BD-3C4C-429C-A958-2B897862E34F}"/>
                </a:ext>
              </a:extLst>
            </p:cNvPr>
            <p:cNvSpPr/>
            <p:nvPr/>
          </p:nvSpPr>
          <p:spPr>
            <a:xfrm>
              <a:off x="57091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0" name="Freeform: Shape 6239">
              <a:extLst>
                <a:ext uri="{FF2B5EF4-FFF2-40B4-BE49-F238E27FC236}">
                  <a16:creationId xmlns:a16="http://schemas.microsoft.com/office/drawing/2014/main" id="{ED259691-8842-4F69-9135-273BD3B0616B}"/>
                </a:ext>
              </a:extLst>
            </p:cNvPr>
            <p:cNvSpPr/>
            <p:nvPr/>
          </p:nvSpPr>
          <p:spPr>
            <a:xfrm>
              <a:off x="57091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1" name="Freeform: Shape 6240">
              <a:extLst>
                <a:ext uri="{FF2B5EF4-FFF2-40B4-BE49-F238E27FC236}">
                  <a16:creationId xmlns:a16="http://schemas.microsoft.com/office/drawing/2014/main" id="{E085D9DA-652E-402B-88E1-EA13E398EDBE}"/>
                </a:ext>
              </a:extLst>
            </p:cNvPr>
            <p:cNvSpPr/>
            <p:nvPr/>
          </p:nvSpPr>
          <p:spPr>
            <a:xfrm>
              <a:off x="57091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2" name="Freeform: Shape 6241">
              <a:extLst>
                <a:ext uri="{FF2B5EF4-FFF2-40B4-BE49-F238E27FC236}">
                  <a16:creationId xmlns:a16="http://schemas.microsoft.com/office/drawing/2014/main" id="{AE13A4DB-B3FF-4793-8B21-FD587E0FE10B}"/>
                </a:ext>
              </a:extLst>
            </p:cNvPr>
            <p:cNvSpPr/>
            <p:nvPr/>
          </p:nvSpPr>
          <p:spPr>
            <a:xfrm>
              <a:off x="57091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3" name="Freeform: Shape 6242">
              <a:extLst>
                <a:ext uri="{FF2B5EF4-FFF2-40B4-BE49-F238E27FC236}">
                  <a16:creationId xmlns:a16="http://schemas.microsoft.com/office/drawing/2014/main" id="{737BEE12-3854-4DE3-90C7-D86239707CFE}"/>
                </a:ext>
              </a:extLst>
            </p:cNvPr>
            <p:cNvSpPr/>
            <p:nvPr/>
          </p:nvSpPr>
          <p:spPr>
            <a:xfrm>
              <a:off x="57091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4" name="Freeform: Shape 6243">
              <a:extLst>
                <a:ext uri="{FF2B5EF4-FFF2-40B4-BE49-F238E27FC236}">
                  <a16:creationId xmlns:a16="http://schemas.microsoft.com/office/drawing/2014/main" id="{56936EF7-0D59-4F97-A5B2-E1F3F85551F4}"/>
                </a:ext>
              </a:extLst>
            </p:cNvPr>
            <p:cNvSpPr/>
            <p:nvPr/>
          </p:nvSpPr>
          <p:spPr>
            <a:xfrm>
              <a:off x="57091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5" name="Freeform: Shape 6244">
              <a:extLst>
                <a:ext uri="{FF2B5EF4-FFF2-40B4-BE49-F238E27FC236}">
                  <a16:creationId xmlns:a16="http://schemas.microsoft.com/office/drawing/2014/main" id="{0390D8E5-3A03-4DDE-9D7B-586359F32944}"/>
                </a:ext>
              </a:extLst>
            </p:cNvPr>
            <p:cNvSpPr/>
            <p:nvPr/>
          </p:nvSpPr>
          <p:spPr>
            <a:xfrm>
              <a:off x="57091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6" name="Freeform: Shape 6245">
              <a:extLst>
                <a:ext uri="{FF2B5EF4-FFF2-40B4-BE49-F238E27FC236}">
                  <a16:creationId xmlns:a16="http://schemas.microsoft.com/office/drawing/2014/main" id="{47177301-E372-4CEC-84C9-7A97DA0203FE}"/>
                </a:ext>
              </a:extLst>
            </p:cNvPr>
            <p:cNvSpPr/>
            <p:nvPr/>
          </p:nvSpPr>
          <p:spPr>
            <a:xfrm>
              <a:off x="57091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7" name="Freeform: Shape 6246">
              <a:extLst>
                <a:ext uri="{FF2B5EF4-FFF2-40B4-BE49-F238E27FC236}">
                  <a16:creationId xmlns:a16="http://schemas.microsoft.com/office/drawing/2014/main" id="{00C168ED-E59B-47A7-AC07-66190FC6DFB0}"/>
                </a:ext>
              </a:extLst>
            </p:cNvPr>
            <p:cNvSpPr/>
            <p:nvPr/>
          </p:nvSpPr>
          <p:spPr>
            <a:xfrm>
              <a:off x="57091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8" name="Freeform: Shape 6247">
              <a:extLst>
                <a:ext uri="{FF2B5EF4-FFF2-40B4-BE49-F238E27FC236}">
                  <a16:creationId xmlns:a16="http://schemas.microsoft.com/office/drawing/2014/main" id="{2AE44FB4-CE5C-4A95-99AA-EAF9465F249D}"/>
                </a:ext>
              </a:extLst>
            </p:cNvPr>
            <p:cNvSpPr/>
            <p:nvPr/>
          </p:nvSpPr>
          <p:spPr>
            <a:xfrm>
              <a:off x="57091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9" name="Freeform: Shape 6248">
              <a:extLst>
                <a:ext uri="{FF2B5EF4-FFF2-40B4-BE49-F238E27FC236}">
                  <a16:creationId xmlns:a16="http://schemas.microsoft.com/office/drawing/2014/main" id="{DACE6DF2-89C6-4D6F-9B9A-8DBE2DC6C86F}"/>
                </a:ext>
              </a:extLst>
            </p:cNvPr>
            <p:cNvSpPr/>
            <p:nvPr/>
          </p:nvSpPr>
          <p:spPr>
            <a:xfrm>
              <a:off x="57091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0" name="Freeform: Shape 6249">
              <a:extLst>
                <a:ext uri="{FF2B5EF4-FFF2-40B4-BE49-F238E27FC236}">
                  <a16:creationId xmlns:a16="http://schemas.microsoft.com/office/drawing/2014/main" id="{43598858-B45F-4D4F-92AC-7E1B36CFAA15}"/>
                </a:ext>
              </a:extLst>
            </p:cNvPr>
            <p:cNvSpPr/>
            <p:nvPr/>
          </p:nvSpPr>
          <p:spPr>
            <a:xfrm>
              <a:off x="57091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1" name="Freeform: Shape 6250">
              <a:extLst>
                <a:ext uri="{FF2B5EF4-FFF2-40B4-BE49-F238E27FC236}">
                  <a16:creationId xmlns:a16="http://schemas.microsoft.com/office/drawing/2014/main" id="{92F000BB-5878-4BF7-9BF6-DF9216040509}"/>
                </a:ext>
              </a:extLst>
            </p:cNvPr>
            <p:cNvSpPr/>
            <p:nvPr/>
          </p:nvSpPr>
          <p:spPr>
            <a:xfrm>
              <a:off x="57091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2" name="Freeform: Shape 6251">
              <a:extLst>
                <a:ext uri="{FF2B5EF4-FFF2-40B4-BE49-F238E27FC236}">
                  <a16:creationId xmlns:a16="http://schemas.microsoft.com/office/drawing/2014/main" id="{08E96AC3-7CB6-46A8-B951-58C30FAF1DF1}"/>
                </a:ext>
              </a:extLst>
            </p:cNvPr>
            <p:cNvSpPr/>
            <p:nvPr/>
          </p:nvSpPr>
          <p:spPr>
            <a:xfrm>
              <a:off x="57091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3" name="Freeform: Shape 6252">
              <a:extLst>
                <a:ext uri="{FF2B5EF4-FFF2-40B4-BE49-F238E27FC236}">
                  <a16:creationId xmlns:a16="http://schemas.microsoft.com/office/drawing/2014/main" id="{D967A0E4-D657-4E62-8A50-ACF46EF4550B}"/>
                </a:ext>
              </a:extLst>
            </p:cNvPr>
            <p:cNvSpPr/>
            <p:nvPr/>
          </p:nvSpPr>
          <p:spPr>
            <a:xfrm>
              <a:off x="57091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4" name="Freeform: Shape 6253">
              <a:extLst>
                <a:ext uri="{FF2B5EF4-FFF2-40B4-BE49-F238E27FC236}">
                  <a16:creationId xmlns:a16="http://schemas.microsoft.com/office/drawing/2014/main" id="{DDD0A290-D460-402C-892B-234B8142C453}"/>
                </a:ext>
              </a:extLst>
            </p:cNvPr>
            <p:cNvSpPr/>
            <p:nvPr/>
          </p:nvSpPr>
          <p:spPr>
            <a:xfrm>
              <a:off x="57091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5" name="Freeform: Shape 6254">
              <a:extLst>
                <a:ext uri="{FF2B5EF4-FFF2-40B4-BE49-F238E27FC236}">
                  <a16:creationId xmlns:a16="http://schemas.microsoft.com/office/drawing/2014/main" id="{38F1F244-FC4C-435E-8516-79C6EC533738}"/>
                </a:ext>
              </a:extLst>
            </p:cNvPr>
            <p:cNvSpPr/>
            <p:nvPr/>
          </p:nvSpPr>
          <p:spPr>
            <a:xfrm>
              <a:off x="57091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6" name="Freeform: Shape 6255">
              <a:extLst>
                <a:ext uri="{FF2B5EF4-FFF2-40B4-BE49-F238E27FC236}">
                  <a16:creationId xmlns:a16="http://schemas.microsoft.com/office/drawing/2014/main" id="{FFB1C0AB-B2C9-4799-9DA9-BE0533F95C8E}"/>
                </a:ext>
              </a:extLst>
            </p:cNvPr>
            <p:cNvSpPr/>
            <p:nvPr/>
          </p:nvSpPr>
          <p:spPr>
            <a:xfrm>
              <a:off x="57091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7" name="Freeform: Shape 6256">
              <a:extLst>
                <a:ext uri="{FF2B5EF4-FFF2-40B4-BE49-F238E27FC236}">
                  <a16:creationId xmlns:a16="http://schemas.microsoft.com/office/drawing/2014/main" id="{DD9858FE-8820-431D-93C4-78C45E42E55A}"/>
                </a:ext>
              </a:extLst>
            </p:cNvPr>
            <p:cNvSpPr/>
            <p:nvPr/>
          </p:nvSpPr>
          <p:spPr>
            <a:xfrm>
              <a:off x="57091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8" name="Freeform: Shape 6257">
              <a:extLst>
                <a:ext uri="{FF2B5EF4-FFF2-40B4-BE49-F238E27FC236}">
                  <a16:creationId xmlns:a16="http://schemas.microsoft.com/office/drawing/2014/main" id="{65D936A8-5F43-4822-8CF7-9E3C973C24B4}"/>
                </a:ext>
              </a:extLst>
            </p:cNvPr>
            <p:cNvSpPr/>
            <p:nvPr/>
          </p:nvSpPr>
          <p:spPr>
            <a:xfrm>
              <a:off x="57091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9" name="Freeform: Shape 6258">
              <a:extLst>
                <a:ext uri="{FF2B5EF4-FFF2-40B4-BE49-F238E27FC236}">
                  <a16:creationId xmlns:a16="http://schemas.microsoft.com/office/drawing/2014/main" id="{7B6B49C2-FA31-4E1D-A76F-A541E1EB5D6D}"/>
                </a:ext>
              </a:extLst>
            </p:cNvPr>
            <p:cNvSpPr/>
            <p:nvPr/>
          </p:nvSpPr>
          <p:spPr>
            <a:xfrm>
              <a:off x="57091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0" name="Freeform: Shape 6259">
              <a:extLst>
                <a:ext uri="{FF2B5EF4-FFF2-40B4-BE49-F238E27FC236}">
                  <a16:creationId xmlns:a16="http://schemas.microsoft.com/office/drawing/2014/main" id="{846429E9-5F7C-496B-80BD-F58A0AC3F0BE}"/>
                </a:ext>
              </a:extLst>
            </p:cNvPr>
            <p:cNvSpPr/>
            <p:nvPr/>
          </p:nvSpPr>
          <p:spPr>
            <a:xfrm>
              <a:off x="59377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1" name="Freeform: Shape 6260">
              <a:extLst>
                <a:ext uri="{FF2B5EF4-FFF2-40B4-BE49-F238E27FC236}">
                  <a16:creationId xmlns:a16="http://schemas.microsoft.com/office/drawing/2014/main" id="{533F4B3C-4C93-4FC5-94DF-50B301995B3B}"/>
                </a:ext>
              </a:extLst>
            </p:cNvPr>
            <p:cNvSpPr/>
            <p:nvPr/>
          </p:nvSpPr>
          <p:spPr>
            <a:xfrm>
              <a:off x="59377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2" name="Freeform: Shape 6261">
              <a:extLst>
                <a:ext uri="{FF2B5EF4-FFF2-40B4-BE49-F238E27FC236}">
                  <a16:creationId xmlns:a16="http://schemas.microsoft.com/office/drawing/2014/main" id="{07EA4CEC-0F01-435C-A8FF-289ABE14EAA7}"/>
                </a:ext>
              </a:extLst>
            </p:cNvPr>
            <p:cNvSpPr/>
            <p:nvPr/>
          </p:nvSpPr>
          <p:spPr>
            <a:xfrm>
              <a:off x="59377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3" name="Freeform: Shape 6262">
              <a:extLst>
                <a:ext uri="{FF2B5EF4-FFF2-40B4-BE49-F238E27FC236}">
                  <a16:creationId xmlns:a16="http://schemas.microsoft.com/office/drawing/2014/main" id="{3E5569F8-34A5-4967-8FAF-90C190DE33BA}"/>
                </a:ext>
              </a:extLst>
            </p:cNvPr>
            <p:cNvSpPr/>
            <p:nvPr/>
          </p:nvSpPr>
          <p:spPr>
            <a:xfrm>
              <a:off x="59377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4" name="Freeform: Shape 6263">
              <a:extLst>
                <a:ext uri="{FF2B5EF4-FFF2-40B4-BE49-F238E27FC236}">
                  <a16:creationId xmlns:a16="http://schemas.microsoft.com/office/drawing/2014/main" id="{E2D03244-E2C1-404C-A181-8C82E078444E}"/>
                </a:ext>
              </a:extLst>
            </p:cNvPr>
            <p:cNvSpPr/>
            <p:nvPr/>
          </p:nvSpPr>
          <p:spPr>
            <a:xfrm>
              <a:off x="59377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5" name="Freeform: Shape 6264">
              <a:extLst>
                <a:ext uri="{FF2B5EF4-FFF2-40B4-BE49-F238E27FC236}">
                  <a16:creationId xmlns:a16="http://schemas.microsoft.com/office/drawing/2014/main" id="{0CB1E287-2523-4608-BF11-F6CB623BF550}"/>
                </a:ext>
              </a:extLst>
            </p:cNvPr>
            <p:cNvSpPr/>
            <p:nvPr/>
          </p:nvSpPr>
          <p:spPr>
            <a:xfrm>
              <a:off x="59377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6" name="Freeform: Shape 6265">
              <a:extLst>
                <a:ext uri="{FF2B5EF4-FFF2-40B4-BE49-F238E27FC236}">
                  <a16:creationId xmlns:a16="http://schemas.microsoft.com/office/drawing/2014/main" id="{91A8F0F0-BF6B-4629-995C-E8EEDB4968B5}"/>
                </a:ext>
              </a:extLst>
            </p:cNvPr>
            <p:cNvSpPr/>
            <p:nvPr/>
          </p:nvSpPr>
          <p:spPr>
            <a:xfrm>
              <a:off x="59377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7" name="Freeform: Shape 6266">
              <a:extLst>
                <a:ext uri="{FF2B5EF4-FFF2-40B4-BE49-F238E27FC236}">
                  <a16:creationId xmlns:a16="http://schemas.microsoft.com/office/drawing/2014/main" id="{C0C09B04-68EB-4C7D-8C8B-0E594A945476}"/>
                </a:ext>
              </a:extLst>
            </p:cNvPr>
            <p:cNvSpPr/>
            <p:nvPr/>
          </p:nvSpPr>
          <p:spPr>
            <a:xfrm>
              <a:off x="59377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8" name="Freeform: Shape 6267">
              <a:extLst>
                <a:ext uri="{FF2B5EF4-FFF2-40B4-BE49-F238E27FC236}">
                  <a16:creationId xmlns:a16="http://schemas.microsoft.com/office/drawing/2014/main" id="{66C3C6C7-572E-454C-A64D-0A8DA4EA5181}"/>
                </a:ext>
              </a:extLst>
            </p:cNvPr>
            <p:cNvSpPr/>
            <p:nvPr/>
          </p:nvSpPr>
          <p:spPr>
            <a:xfrm>
              <a:off x="59377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9" name="Freeform: Shape 6268">
              <a:extLst>
                <a:ext uri="{FF2B5EF4-FFF2-40B4-BE49-F238E27FC236}">
                  <a16:creationId xmlns:a16="http://schemas.microsoft.com/office/drawing/2014/main" id="{0EB7A86E-6092-44CD-A787-D889FA7D139A}"/>
                </a:ext>
              </a:extLst>
            </p:cNvPr>
            <p:cNvSpPr/>
            <p:nvPr/>
          </p:nvSpPr>
          <p:spPr>
            <a:xfrm>
              <a:off x="59377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0" name="Freeform: Shape 6269">
              <a:extLst>
                <a:ext uri="{FF2B5EF4-FFF2-40B4-BE49-F238E27FC236}">
                  <a16:creationId xmlns:a16="http://schemas.microsoft.com/office/drawing/2014/main" id="{C9087180-7D39-4169-BC04-8CDA45AC6FEE}"/>
                </a:ext>
              </a:extLst>
            </p:cNvPr>
            <p:cNvSpPr/>
            <p:nvPr/>
          </p:nvSpPr>
          <p:spPr>
            <a:xfrm>
              <a:off x="59377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1" name="Freeform: Shape 6270">
              <a:extLst>
                <a:ext uri="{FF2B5EF4-FFF2-40B4-BE49-F238E27FC236}">
                  <a16:creationId xmlns:a16="http://schemas.microsoft.com/office/drawing/2014/main" id="{D9320E2E-67B8-4E24-A915-CAC01082A42C}"/>
                </a:ext>
              </a:extLst>
            </p:cNvPr>
            <p:cNvSpPr/>
            <p:nvPr/>
          </p:nvSpPr>
          <p:spPr>
            <a:xfrm>
              <a:off x="59377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2" name="Freeform: Shape 6271">
              <a:extLst>
                <a:ext uri="{FF2B5EF4-FFF2-40B4-BE49-F238E27FC236}">
                  <a16:creationId xmlns:a16="http://schemas.microsoft.com/office/drawing/2014/main" id="{848727CB-1343-4A58-889B-712042A4C4B9}"/>
                </a:ext>
              </a:extLst>
            </p:cNvPr>
            <p:cNvSpPr/>
            <p:nvPr/>
          </p:nvSpPr>
          <p:spPr>
            <a:xfrm>
              <a:off x="59377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3" name="Freeform: Shape 6272">
              <a:extLst>
                <a:ext uri="{FF2B5EF4-FFF2-40B4-BE49-F238E27FC236}">
                  <a16:creationId xmlns:a16="http://schemas.microsoft.com/office/drawing/2014/main" id="{F36962F0-3D63-4607-864D-3230B73C6808}"/>
                </a:ext>
              </a:extLst>
            </p:cNvPr>
            <p:cNvSpPr/>
            <p:nvPr/>
          </p:nvSpPr>
          <p:spPr>
            <a:xfrm>
              <a:off x="59377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4" name="Freeform: Shape 6273">
              <a:extLst>
                <a:ext uri="{FF2B5EF4-FFF2-40B4-BE49-F238E27FC236}">
                  <a16:creationId xmlns:a16="http://schemas.microsoft.com/office/drawing/2014/main" id="{1C718488-3DF3-4A68-89A3-A1ED333C204C}"/>
                </a:ext>
              </a:extLst>
            </p:cNvPr>
            <p:cNvSpPr/>
            <p:nvPr/>
          </p:nvSpPr>
          <p:spPr>
            <a:xfrm>
              <a:off x="59377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5" name="Freeform: Shape 6274">
              <a:extLst>
                <a:ext uri="{FF2B5EF4-FFF2-40B4-BE49-F238E27FC236}">
                  <a16:creationId xmlns:a16="http://schemas.microsoft.com/office/drawing/2014/main" id="{34A4E01E-4D98-4F90-ACFE-D01462E85300}"/>
                </a:ext>
              </a:extLst>
            </p:cNvPr>
            <p:cNvSpPr/>
            <p:nvPr/>
          </p:nvSpPr>
          <p:spPr>
            <a:xfrm>
              <a:off x="59377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6" name="Freeform: Shape 6275">
              <a:extLst>
                <a:ext uri="{FF2B5EF4-FFF2-40B4-BE49-F238E27FC236}">
                  <a16:creationId xmlns:a16="http://schemas.microsoft.com/office/drawing/2014/main" id="{517226EB-CC40-480D-9C04-1BEAED958356}"/>
                </a:ext>
              </a:extLst>
            </p:cNvPr>
            <p:cNvSpPr/>
            <p:nvPr/>
          </p:nvSpPr>
          <p:spPr>
            <a:xfrm>
              <a:off x="59377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7" name="Freeform: Shape 6276">
              <a:extLst>
                <a:ext uri="{FF2B5EF4-FFF2-40B4-BE49-F238E27FC236}">
                  <a16:creationId xmlns:a16="http://schemas.microsoft.com/office/drawing/2014/main" id="{474BF01E-AB38-433A-BE2A-807C85E2E837}"/>
                </a:ext>
              </a:extLst>
            </p:cNvPr>
            <p:cNvSpPr/>
            <p:nvPr/>
          </p:nvSpPr>
          <p:spPr>
            <a:xfrm>
              <a:off x="59377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8" name="Freeform: Shape 6277">
              <a:extLst>
                <a:ext uri="{FF2B5EF4-FFF2-40B4-BE49-F238E27FC236}">
                  <a16:creationId xmlns:a16="http://schemas.microsoft.com/office/drawing/2014/main" id="{B2AC774A-5A98-447D-B4B5-B9284A1F012C}"/>
                </a:ext>
              </a:extLst>
            </p:cNvPr>
            <p:cNvSpPr/>
            <p:nvPr/>
          </p:nvSpPr>
          <p:spPr>
            <a:xfrm>
              <a:off x="59377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9" name="Freeform: Shape 6278">
              <a:extLst>
                <a:ext uri="{FF2B5EF4-FFF2-40B4-BE49-F238E27FC236}">
                  <a16:creationId xmlns:a16="http://schemas.microsoft.com/office/drawing/2014/main" id="{63A04276-D9DD-42A3-A3B7-8F17830E28E1}"/>
                </a:ext>
              </a:extLst>
            </p:cNvPr>
            <p:cNvSpPr/>
            <p:nvPr/>
          </p:nvSpPr>
          <p:spPr>
            <a:xfrm>
              <a:off x="59377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0" name="Freeform: Shape 6279">
              <a:extLst>
                <a:ext uri="{FF2B5EF4-FFF2-40B4-BE49-F238E27FC236}">
                  <a16:creationId xmlns:a16="http://schemas.microsoft.com/office/drawing/2014/main" id="{C90991EC-09E2-475A-8D70-520AF614B825}"/>
                </a:ext>
              </a:extLst>
            </p:cNvPr>
            <p:cNvSpPr/>
            <p:nvPr/>
          </p:nvSpPr>
          <p:spPr>
            <a:xfrm>
              <a:off x="59377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1" name="Freeform: Shape 6280">
              <a:extLst>
                <a:ext uri="{FF2B5EF4-FFF2-40B4-BE49-F238E27FC236}">
                  <a16:creationId xmlns:a16="http://schemas.microsoft.com/office/drawing/2014/main" id="{FFCADBBD-F7A0-43DA-B5BB-89A7678B6762}"/>
                </a:ext>
              </a:extLst>
            </p:cNvPr>
            <p:cNvSpPr/>
            <p:nvPr/>
          </p:nvSpPr>
          <p:spPr>
            <a:xfrm>
              <a:off x="59377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2" name="Freeform: Shape 6281">
              <a:extLst>
                <a:ext uri="{FF2B5EF4-FFF2-40B4-BE49-F238E27FC236}">
                  <a16:creationId xmlns:a16="http://schemas.microsoft.com/office/drawing/2014/main" id="{1FCF1EFC-8B7B-4254-977A-BF366002CDD4}"/>
                </a:ext>
              </a:extLst>
            </p:cNvPr>
            <p:cNvSpPr/>
            <p:nvPr/>
          </p:nvSpPr>
          <p:spPr>
            <a:xfrm>
              <a:off x="59377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3" name="Freeform: Shape 6282">
              <a:extLst>
                <a:ext uri="{FF2B5EF4-FFF2-40B4-BE49-F238E27FC236}">
                  <a16:creationId xmlns:a16="http://schemas.microsoft.com/office/drawing/2014/main" id="{0942FD86-4447-4374-B8F1-EE14E434A5BA}"/>
                </a:ext>
              </a:extLst>
            </p:cNvPr>
            <p:cNvSpPr/>
            <p:nvPr/>
          </p:nvSpPr>
          <p:spPr>
            <a:xfrm>
              <a:off x="59377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4" name="Freeform: Shape 6283">
              <a:extLst>
                <a:ext uri="{FF2B5EF4-FFF2-40B4-BE49-F238E27FC236}">
                  <a16:creationId xmlns:a16="http://schemas.microsoft.com/office/drawing/2014/main" id="{21CD7EA5-9BA5-4258-9F87-9474B1F6E111}"/>
                </a:ext>
              </a:extLst>
            </p:cNvPr>
            <p:cNvSpPr/>
            <p:nvPr/>
          </p:nvSpPr>
          <p:spPr>
            <a:xfrm>
              <a:off x="59377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5" name="Freeform: Shape 6284">
              <a:extLst>
                <a:ext uri="{FF2B5EF4-FFF2-40B4-BE49-F238E27FC236}">
                  <a16:creationId xmlns:a16="http://schemas.microsoft.com/office/drawing/2014/main" id="{AF51AFA8-3936-4D61-94E4-1673D435953A}"/>
                </a:ext>
              </a:extLst>
            </p:cNvPr>
            <p:cNvSpPr/>
            <p:nvPr/>
          </p:nvSpPr>
          <p:spPr>
            <a:xfrm>
              <a:off x="59377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6" name="Freeform: Shape 6285">
              <a:extLst>
                <a:ext uri="{FF2B5EF4-FFF2-40B4-BE49-F238E27FC236}">
                  <a16:creationId xmlns:a16="http://schemas.microsoft.com/office/drawing/2014/main" id="{9CF425EF-0614-453D-B8B3-BD979D40BB42}"/>
                </a:ext>
              </a:extLst>
            </p:cNvPr>
            <p:cNvSpPr/>
            <p:nvPr/>
          </p:nvSpPr>
          <p:spPr>
            <a:xfrm>
              <a:off x="59377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7" name="Freeform: Shape 6286">
              <a:extLst>
                <a:ext uri="{FF2B5EF4-FFF2-40B4-BE49-F238E27FC236}">
                  <a16:creationId xmlns:a16="http://schemas.microsoft.com/office/drawing/2014/main" id="{A833E455-91F5-4CEE-AFEF-110E4063F8BE}"/>
                </a:ext>
              </a:extLst>
            </p:cNvPr>
            <p:cNvSpPr/>
            <p:nvPr/>
          </p:nvSpPr>
          <p:spPr>
            <a:xfrm>
              <a:off x="59377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8" name="Freeform: Shape 6287">
              <a:extLst>
                <a:ext uri="{FF2B5EF4-FFF2-40B4-BE49-F238E27FC236}">
                  <a16:creationId xmlns:a16="http://schemas.microsoft.com/office/drawing/2014/main" id="{1394B4AE-B090-42A1-B9DB-78559D8DC38B}"/>
                </a:ext>
              </a:extLst>
            </p:cNvPr>
            <p:cNvSpPr/>
            <p:nvPr/>
          </p:nvSpPr>
          <p:spPr>
            <a:xfrm>
              <a:off x="59377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9" name="Freeform: Shape 6288">
              <a:extLst>
                <a:ext uri="{FF2B5EF4-FFF2-40B4-BE49-F238E27FC236}">
                  <a16:creationId xmlns:a16="http://schemas.microsoft.com/office/drawing/2014/main" id="{30D63A89-1978-4700-A095-B9090090A385}"/>
                </a:ext>
              </a:extLst>
            </p:cNvPr>
            <p:cNvSpPr/>
            <p:nvPr/>
          </p:nvSpPr>
          <p:spPr>
            <a:xfrm>
              <a:off x="59377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0" name="Freeform: Shape 6289">
              <a:extLst>
                <a:ext uri="{FF2B5EF4-FFF2-40B4-BE49-F238E27FC236}">
                  <a16:creationId xmlns:a16="http://schemas.microsoft.com/office/drawing/2014/main" id="{5FF75563-B7A6-4DD8-8F7D-8BCC0724FB99}"/>
                </a:ext>
              </a:extLst>
            </p:cNvPr>
            <p:cNvSpPr/>
            <p:nvPr/>
          </p:nvSpPr>
          <p:spPr>
            <a:xfrm>
              <a:off x="61663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1" name="Freeform: Shape 6290">
              <a:extLst>
                <a:ext uri="{FF2B5EF4-FFF2-40B4-BE49-F238E27FC236}">
                  <a16:creationId xmlns:a16="http://schemas.microsoft.com/office/drawing/2014/main" id="{D4A090F7-7F6B-4918-BD3C-72350E820CE9}"/>
                </a:ext>
              </a:extLst>
            </p:cNvPr>
            <p:cNvSpPr/>
            <p:nvPr/>
          </p:nvSpPr>
          <p:spPr>
            <a:xfrm>
              <a:off x="61663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2" name="Freeform: Shape 6291">
              <a:extLst>
                <a:ext uri="{FF2B5EF4-FFF2-40B4-BE49-F238E27FC236}">
                  <a16:creationId xmlns:a16="http://schemas.microsoft.com/office/drawing/2014/main" id="{AD80199C-4600-4969-9553-3F609FA61BF7}"/>
                </a:ext>
              </a:extLst>
            </p:cNvPr>
            <p:cNvSpPr/>
            <p:nvPr/>
          </p:nvSpPr>
          <p:spPr>
            <a:xfrm>
              <a:off x="61663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3" name="Freeform: Shape 6292">
              <a:extLst>
                <a:ext uri="{FF2B5EF4-FFF2-40B4-BE49-F238E27FC236}">
                  <a16:creationId xmlns:a16="http://schemas.microsoft.com/office/drawing/2014/main" id="{08CAD49E-62D3-415B-860E-1FBBC7A02B28}"/>
                </a:ext>
              </a:extLst>
            </p:cNvPr>
            <p:cNvSpPr/>
            <p:nvPr/>
          </p:nvSpPr>
          <p:spPr>
            <a:xfrm>
              <a:off x="61663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4" name="Freeform: Shape 6293">
              <a:extLst>
                <a:ext uri="{FF2B5EF4-FFF2-40B4-BE49-F238E27FC236}">
                  <a16:creationId xmlns:a16="http://schemas.microsoft.com/office/drawing/2014/main" id="{F337BD1B-9649-437D-BD4E-A99D8A4E3995}"/>
                </a:ext>
              </a:extLst>
            </p:cNvPr>
            <p:cNvSpPr/>
            <p:nvPr/>
          </p:nvSpPr>
          <p:spPr>
            <a:xfrm>
              <a:off x="61663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5" name="Freeform: Shape 6294">
              <a:extLst>
                <a:ext uri="{FF2B5EF4-FFF2-40B4-BE49-F238E27FC236}">
                  <a16:creationId xmlns:a16="http://schemas.microsoft.com/office/drawing/2014/main" id="{6C7D8833-E8FA-4E13-871F-ACF5B6773E47}"/>
                </a:ext>
              </a:extLst>
            </p:cNvPr>
            <p:cNvSpPr/>
            <p:nvPr/>
          </p:nvSpPr>
          <p:spPr>
            <a:xfrm>
              <a:off x="61663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6" name="Freeform: Shape 6295">
              <a:extLst>
                <a:ext uri="{FF2B5EF4-FFF2-40B4-BE49-F238E27FC236}">
                  <a16:creationId xmlns:a16="http://schemas.microsoft.com/office/drawing/2014/main" id="{589C17C5-1F31-4C88-A6C8-40B50D9653D0}"/>
                </a:ext>
              </a:extLst>
            </p:cNvPr>
            <p:cNvSpPr/>
            <p:nvPr/>
          </p:nvSpPr>
          <p:spPr>
            <a:xfrm>
              <a:off x="61663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7" name="Freeform: Shape 6296">
              <a:extLst>
                <a:ext uri="{FF2B5EF4-FFF2-40B4-BE49-F238E27FC236}">
                  <a16:creationId xmlns:a16="http://schemas.microsoft.com/office/drawing/2014/main" id="{7C936756-80EC-4C45-9B37-FF883D6A1587}"/>
                </a:ext>
              </a:extLst>
            </p:cNvPr>
            <p:cNvSpPr/>
            <p:nvPr/>
          </p:nvSpPr>
          <p:spPr>
            <a:xfrm>
              <a:off x="61663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8" name="Freeform: Shape 6297">
              <a:extLst>
                <a:ext uri="{FF2B5EF4-FFF2-40B4-BE49-F238E27FC236}">
                  <a16:creationId xmlns:a16="http://schemas.microsoft.com/office/drawing/2014/main" id="{792671F4-25DE-4A40-8340-D3E00072877E}"/>
                </a:ext>
              </a:extLst>
            </p:cNvPr>
            <p:cNvSpPr/>
            <p:nvPr/>
          </p:nvSpPr>
          <p:spPr>
            <a:xfrm>
              <a:off x="61663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9" name="Freeform: Shape 6298">
              <a:extLst>
                <a:ext uri="{FF2B5EF4-FFF2-40B4-BE49-F238E27FC236}">
                  <a16:creationId xmlns:a16="http://schemas.microsoft.com/office/drawing/2014/main" id="{5A2BDEDE-AAED-450D-A2E1-4D4B96AC9E3B}"/>
                </a:ext>
              </a:extLst>
            </p:cNvPr>
            <p:cNvSpPr/>
            <p:nvPr/>
          </p:nvSpPr>
          <p:spPr>
            <a:xfrm>
              <a:off x="61663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0" name="Freeform: Shape 6299">
              <a:extLst>
                <a:ext uri="{FF2B5EF4-FFF2-40B4-BE49-F238E27FC236}">
                  <a16:creationId xmlns:a16="http://schemas.microsoft.com/office/drawing/2014/main" id="{847A53DB-9C77-41AE-B6AB-447BD099830B}"/>
                </a:ext>
              </a:extLst>
            </p:cNvPr>
            <p:cNvSpPr/>
            <p:nvPr/>
          </p:nvSpPr>
          <p:spPr>
            <a:xfrm>
              <a:off x="61663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1" name="Freeform: Shape 6300">
              <a:extLst>
                <a:ext uri="{FF2B5EF4-FFF2-40B4-BE49-F238E27FC236}">
                  <a16:creationId xmlns:a16="http://schemas.microsoft.com/office/drawing/2014/main" id="{8460A943-F37F-4D21-9604-48D8FC17F653}"/>
                </a:ext>
              </a:extLst>
            </p:cNvPr>
            <p:cNvSpPr/>
            <p:nvPr/>
          </p:nvSpPr>
          <p:spPr>
            <a:xfrm>
              <a:off x="61663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2" name="Freeform: Shape 6301">
              <a:extLst>
                <a:ext uri="{FF2B5EF4-FFF2-40B4-BE49-F238E27FC236}">
                  <a16:creationId xmlns:a16="http://schemas.microsoft.com/office/drawing/2014/main" id="{643FC8BF-E5D4-4DEF-90B9-6EABA48EDABD}"/>
                </a:ext>
              </a:extLst>
            </p:cNvPr>
            <p:cNvSpPr/>
            <p:nvPr/>
          </p:nvSpPr>
          <p:spPr>
            <a:xfrm>
              <a:off x="61663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3" name="Freeform: Shape 6302">
              <a:extLst>
                <a:ext uri="{FF2B5EF4-FFF2-40B4-BE49-F238E27FC236}">
                  <a16:creationId xmlns:a16="http://schemas.microsoft.com/office/drawing/2014/main" id="{47918A86-1CC6-4A1E-AFBF-B7D2FC87CC7B}"/>
                </a:ext>
              </a:extLst>
            </p:cNvPr>
            <p:cNvSpPr/>
            <p:nvPr/>
          </p:nvSpPr>
          <p:spPr>
            <a:xfrm>
              <a:off x="61663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4" name="Freeform: Shape 6303">
              <a:extLst>
                <a:ext uri="{FF2B5EF4-FFF2-40B4-BE49-F238E27FC236}">
                  <a16:creationId xmlns:a16="http://schemas.microsoft.com/office/drawing/2014/main" id="{65F086AD-84E8-4002-A6E9-52FDF294AFD8}"/>
                </a:ext>
              </a:extLst>
            </p:cNvPr>
            <p:cNvSpPr/>
            <p:nvPr/>
          </p:nvSpPr>
          <p:spPr>
            <a:xfrm>
              <a:off x="61663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5" name="Freeform: Shape 6304">
              <a:extLst>
                <a:ext uri="{FF2B5EF4-FFF2-40B4-BE49-F238E27FC236}">
                  <a16:creationId xmlns:a16="http://schemas.microsoft.com/office/drawing/2014/main" id="{F1F95CFA-E69E-47FB-9117-2AC82895C6D3}"/>
                </a:ext>
              </a:extLst>
            </p:cNvPr>
            <p:cNvSpPr/>
            <p:nvPr/>
          </p:nvSpPr>
          <p:spPr>
            <a:xfrm>
              <a:off x="61663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6" name="Freeform: Shape 6305">
              <a:extLst>
                <a:ext uri="{FF2B5EF4-FFF2-40B4-BE49-F238E27FC236}">
                  <a16:creationId xmlns:a16="http://schemas.microsoft.com/office/drawing/2014/main" id="{08BFFB47-F77B-4C16-9F0E-4A1B041116E4}"/>
                </a:ext>
              </a:extLst>
            </p:cNvPr>
            <p:cNvSpPr/>
            <p:nvPr/>
          </p:nvSpPr>
          <p:spPr>
            <a:xfrm>
              <a:off x="61663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7" name="Freeform: Shape 6306">
              <a:extLst>
                <a:ext uri="{FF2B5EF4-FFF2-40B4-BE49-F238E27FC236}">
                  <a16:creationId xmlns:a16="http://schemas.microsoft.com/office/drawing/2014/main" id="{DAD9C145-14E2-4DA9-A7B6-A67BF4CBD5FB}"/>
                </a:ext>
              </a:extLst>
            </p:cNvPr>
            <p:cNvSpPr/>
            <p:nvPr/>
          </p:nvSpPr>
          <p:spPr>
            <a:xfrm>
              <a:off x="61663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8" name="Freeform: Shape 6307">
              <a:extLst>
                <a:ext uri="{FF2B5EF4-FFF2-40B4-BE49-F238E27FC236}">
                  <a16:creationId xmlns:a16="http://schemas.microsoft.com/office/drawing/2014/main" id="{EBBA4F55-8D74-4C56-8617-536D1BC2FCB9}"/>
                </a:ext>
              </a:extLst>
            </p:cNvPr>
            <p:cNvSpPr/>
            <p:nvPr/>
          </p:nvSpPr>
          <p:spPr>
            <a:xfrm>
              <a:off x="61663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9" name="Freeform: Shape 6308">
              <a:extLst>
                <a:ext uri="{FF2B5EF4-FFF2-40B4-BE49-F238E27FC236}">
                  <a16:creationId xmlns:a16="http://schemas.microsoft.com/office/drawing/2014/main" id="{C0F9EE6B-61AC-42B4-8CEC-5C0BEF7DB1D2}"/>
                </a:ext>
              </a:extLst>
            </p:cNvPr>
            <p:cNvSpPr/>
            <p:nvPr/>
          </p:nvSpPr>
          <p:spPr>
            <a:xfrm>
              <a:off x="61663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0" name="Freeform: Shape 6309">
              <a:extLst>
                <a:ext uri="{FF2B5EF4-FFF2-40B4-BE49-F238E27FC236}">
                  <a16:creationId xmlns:a16="http://schemas.microsoft.com/office/drawing/2014/main" id="{3EB9C847-A647-411B-80B7-0C79F837DBC7}"/>
                </a:ext>
              </a:extLst>
            </p:cNvPr>
            <p:cNvSpPr/>
            <p:nvPr/>
          </p:nvSpPr>
          <p:spPr>
            <a:xfrm>
              <a:off x="61663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1" name="Freeform: Shape 6310">
              <a:extLst>
                <a:ext uri="{FF2B5EF4-FFF2-40B4-BE49-F238E27FC236}">
                  <a16:creationId xmlns:a16="http://schemas.microsoft.com/office/drawing/2014/main" id="{BDFAFD82-F446-47CD-A4B5-26EDCBF30BC7}"/>
                </a:ext>
              </a:extLst>
            </p:cNvPr>
            <p:cNvSpPr/>
            <p:nvPr/>
          </p:nvSpPr>
          <p:spPr>
            <a:xfrm>
              <a:off x="61663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2" name="Freeform: Shape 6311">
              <a:extLst>
                <a:ext uri="{FF2B5EF4-FFF2-40B4-BE49-F238E27FC236}">
                  <a16:creationId xmlns:a16="http://schemas.microsoft.com/office/drawing/2014/main" id="{4AFC289A-B16B-4F12-BBF3-644D29E2AC7A}"/>
                </a:ext>
              </a:extLst>
            </p:cNvPr>
            <p:cNvSpPr/>
            <p:nvPr/>
          </p:nvSpPr>
          <p:spPr>
            <a:xfrm>
              <a:off x="61663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3" name="Freeform: Shape 6312">
              <a:extLst>
                <a:ext uri="{FF2B5EF4-FFF2-40B4-BE49-F238E27FC236}">
                  <a16:creationId xmlns:a16="http://schemas.microsoft.com/office/drawing/2014/main" id="{F2524478-F303-4F9B-87EE-D63875998ED6}"/>
                </a:ext>
              </a:extLst>
            </p:cNvPr>
            <p:cNvSpPr/>
            <p:nvPr/>
          </p:nvSpPr>
          <p:spPr>
            <a:xfrm>
              <a:off x="61663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4" name="Freeform: Shape 6313">
              <a:extLst>
                <a:ext uri="{FF2B5EF4-FFF2-40B4-BE49-F238E27FC236}">
                  <a16:creationId xmlns:a16="http://schemas.microsoft.com/office/drawing/2014/main" id="{ADB5CB0E-2C84-4695-A925-D9100A4A1754}"/>
                </a:ext>
              </a:extLst>
            </p:cNvPr>
            <p:cNvSpPr/>
            <p:nvPr/>
          </p:nvSpPr>
          <p:spPr>
            <a:xfrm>
              <a:off x="61663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5" name="Freeform: Shape 6314">
              <a:extLst>
                <a:ext uri="{FF2B5EF4-FFF2-40B4-BE49-F238E27FC236}">
                  <a16:creationId xmlns:a16="http://schemas.microsoft.com/office/drawing/2014/main" id="{8AC2238E-9B6A-40DA-BAC5-6FCFD67863AB}"/>
                </a:ext>
              </a:extLst>
            </p:cNvPr>
            <p:cNvSpPr/>
            <p:nvPr/>
          </p:nvSpPr>
          <p:spPr>
            <a:xfrm>
              <a:off x="61663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6" name="Freeform: Shape 6315">
              <a:extLst>
                <a:ext uri="{FF2B5EF4-FFF2-40B4-BE49-F238E27FC236}">
                  <a16:creationId xmlns:a16="http://schemas.microsoft.com/office/drawing/2014/main" id="{FBB30BDB-9B02-4997-A848-FC92E82616A1}"/>
                </a:ext>
              </a:extLst>
            </p:cNvPr>
            <p:cNvSpPr/>
            <p:nvPr/>
          </p:nvSpPr>
          <p:spPr>
            <a:xfrm>
              <a:off x="61663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7" name="Freeform: Shape 6316">
              <a:extLst>
                <a:ext uri="{FF2B5EF4-FFF2-40B4-BE49-F238E27FC236}">
                  <a16:creationId xmlns:a16="http://schemas.microsoft.com/office/drawing/2014/main" id="{0202301F-EE04-48FB-9FBE-50941764715C}"/>
                </a:ext>
              </a:extLst>
            </p:cNvPr>
            <p:cNvSpPr/>
            <p:nvPr/>
          </p:nvSpPr>
          <p:spPr>
            <a:xfrm>
              <a:off x="61663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8" name="Freeform: Shape 6317">
              <a:extLst>
                <a:ext uri="{FF2B5EF4-FFF2-40B4-BE49-F238E27FC236}">
                  <a16:creationId xmlns:a16="http://schemas.microsoft.com/office/drawing/2014/main" id="{C2F370B0-162C-4EEF-933C-1DAA5C78A2AA}"/>
                </a:ext>
              </a:extLst>
            </p:cNvPr>
            <p:cNvSpPr/>
            <p:nvPr/>
          </p:nvSpPr>
          <p:spPr>
            <a:xfrm>
              <a:off x="61663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9" name="Freeform: Shape 6318">
              <a:extLst>
                <a:ext uri="{FF2B5EF4-FFF2-40B4-BE49-F238E27FC236}">
                  <a16:creationId xmlns:a16="http://schemas.microsoft.com/office/drawing/2014/main" id="{C188D6C7-237C-42DA-85AC-EA6FAF779CED}"/>
                </a:ext>
              </a:extLst>
            </p:cNvPr>
            <p:cNvSpPr/>
            <p:nvPr/>
          </p:nvSpPr>
          <p:spPr>
            <a:xfrm>
              <a:off x="61663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0" name="Freeform: Shape 6319">
              <a:extLst>
                <a:ext uri="{FF2B5EF4-FFF2-40B4-BE49-F238E27FC236}">
                  <a16:creationId xmlns:a16="http://schemas.microsoft.com/office/drawing/2014/main" id="{B76CEFC1-16E7-4473-B08B-522B126710E3}"/>
                </a:ext>
              </a:extLst>
            </p:cNvPr>
            <p:cNvSpPr/>
            <p:nvPr/>
          </p:nvSpPr>
          <p:spPr>
            <a:xfrm>
              <a:off x="63949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1" name="Freeform: Shape 6320">
              <a:extLst>
                <a:ext uri="{FF2B5EF4-FFF2-40B4-BE49-F238E27FC236}">
                  <a16:creationId xmlns:a16="http://schemas.microsoft.com/office/drawing/2014/main" id="{EA6E0DD4-08D7-4BB9-BA42-E70825F04C4C}"/>
                </a:ext>
              </a:extLst>
            </p:cNvPr>
            <p:cNvSpPr/>
            <p:nvPr/>
          </p:nvSpPr>
          <p:spPr>
            <a:xfrm>
              <a:off x="63949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2" name="Freeform: Shape 6321">
              <a:extLst>
                <a:ext uri="{FF2B5EF4-FFF2-40B4-BE49-F238E27FC236}">
                  <a16:creationId xmlns:a16="http://schemas.microsoft.com/office/drawing/2014/main" id="{2045FA85-B881-4008-8D25-2030366E2AE0}"/>
                </a:ext>
              </a:extLst>
            </p:cNvPr>
            <p:cNvSpPr/>
            <p:nvPr/>
          </p:nvSpPr>
          <p:spPr>
            <a:xfrm>
              <a:off x="63949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3" name="Freeform: Shape 6322">
              <a:extLst>
                <a:ext uri="{FF2B5EF4-FFF2-40B4-BE49-F238E27FC236}">
                  <a16:creationId xmlns:a16="http://schemas.microsoft.com/office/drawing/2014/main" id="{72535E98-FE92-4656-84A6-F08F6B75B594}"/>
                </a:ext>
              </a:extLst>
            </p:cNvPr>
            <p:cNvSpPr/>
            <p:nvPr/>
          </p:nvSpPr>
          <p:spPr>
            <a:xfrm>
              <a:off x="63949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4" name="Freeform: Shape 6323">
              <a:extLst>
                <a:ext uri="{FF2B5EF4-FFF2-40B4-BE49-F238E27FC236}">
                  <a16:creationId xmlns:a16="http://schemas.microsoft.com/office/drawing/2014/main" id="{70BC741F-4AD9-4907-BC77-4AD0E2059E42}"/>
                </a:ext>
              </a:extLst>
            </p:cNvPr>
            <p:cNvSpPr/>
            <p:nvPr/>
          </p:nvSpPr>
          <p:spPr>
            <a:xfrm>
              <a:off x="63949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5" name="Freeform: Shape 6324">
              <a:extLst>
                <a:ext uri="{FF2B5EF4-FFF2-40B4-BE49-F238E27FC236}">
                  <a16:creationId xmlns:a16="http://schemas.microsoft.com/office/drawing/2014/main" id="{A30FA3E2-1CB2-4D18-98CF-9FB33AE4E68F}"/>
                </a:ext>
              </a:extLst>
            </p:cNvPr>
            <p:cNvSpPr/>
            <p:nvPr/>
          </p:nvSpPr>
          <p:spPr>
            <a:xfrm>
              <a:off x="63949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6" name="Freeform: Shape 6325">
              <a:extLst>
                <a:ext uri="{FF2B5EF4-FFF2-40B4-BE49-F238E27FC236}">
                  <a16:creationId xmlns:a16="http://schemas.microsoft.com/office/drawing/2014/main" id="{CB07AAF7-9ECC-4646-8D11-ED8E69540B22}"/>
                </a:ext>
              </a:extLst>
            </p:cNvPr>
            <p:cNvSpPr/>
            <p:nvPr/>
          </p:nvSpPr>
          <p:spPr>
            <a:xfrm>
              <a:off x="63949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7" name="Freeform: Shape 6326">
              <a:extLst>
                <a:ext uri="{FF2B5EF4-FFF2-40B4-BE49-F238E27FC236}">
                  <a16:creationId xmlns:a16="http://schemas.microsoft.com/office/drawing/2014/main" id="{BB75C089-384C-4FD9-9566-3C98EB9A4B3C}"/>
                </a:ext>
              </a:extLst>
            </p:cNvPr>
            <p:cNvSpPr/>
            <p:nvPr/>
          </p:nvSpPr>
          <p:spPr>
            <a:xfrm>
              <a:off x="63949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8" name="Freeform: Shape 6327">
              <a:extLst>
                <a:ext uri="{FF2B5EF4-FFF2-40B4-BE49-F238E27FC236}">
                  <a16:creationId xmlns:a16="http://schemas.microsoft.com/office/drawing/2014/main" id="{F830835F-C5CE-47E5-91F8-DD6F94B786E9}"/>
                </a:ext>
              </a:extLst>
            </p:cNvPr>
            <p:cNvSpPr/>
            <p:nvPr/>
          </p:nvSpPr>
          <p:spPr>
            <a:xfrm>
              <a:off x="63949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9" name="Freeform: Shape 6328">
              <a:extLst>
                <a:ext uri="{FF2B5EF4-FFF2-40B4-BE49-F238E27FC236}">
                  <a16:creationId xmlns:a16="http://schemas.microsoft.com/office/drawing/2014/main" id="{7E211471-3609-49C1-8E5C-F78F14826FD9}"/>
                </a:ext>
              </a:extLst>
            </p:cNvPr>
            <p:cNvSpPr/>
            <p:nvPr/>
          </p:nvSpPr>
          <p:spPr>
            <a:xfrm>
              <a:off x="63949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0" name="Freeform: Shape 6329">
              <a:extLst>
                <a:ext uri="{FF2B5EF4-FFF2-40B4-BE49-F238E27FC236}">
                  <a16:creationId xmlns:a16="http://schemas.microsoft.com/office/drawing/2014/main" id="{7FBF0EDA-1154-4B99-BEFC-099BFD67B737}"/>
                </a:ext>
              </a:extLst>
            </p:cNvPr>
            <p:cNvSpPr/>
            <p:nvPr/>
          </p:nvSpPr>
          <p:spPr>
            <a:xfrm>
              <a:off x="63949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1" name="Freeform: Shape 6330">
              <a:extLst>
                <a:ext uri="{FF2B5EF4-FFF2-40B4-BE49-F238E27FC236}">
                  <a16:creationId xmlns:a16="http://schemas.microsoft.com/office/drawing/2014/main" id="{25D14211-87CA-4AC6-9CB4-47E740B33F75}"/>
                </a:ext>
              </a:extLst>
            </p:cNvPr>
            <p:cNvSpPr/>
            <p:nvPr/>
          </p:nvSpPr>
          <p:spPr>
            <a:xfrm>
              <a:off x="63949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2" name="Freeform: Shape 6331">
              <a:extLst>
                <a:ext uri="{FF2B5EF4-FFF2-40B4-BE49-F238E27FC236}">
                  <a16:creationId xmlns:a16="http://schemas.microsoft.com/office/drawing/2014/main" id="{336A827D-C06A-4700-AE76-7F1D54BDBA6C}"/>
                </a:ext>
              </a:extLst>
            </p:cNvPr>
            <p:cNvSpPr/>
            <p:nvPr/>
          </p:nvSpPr>
          <p:spPr>
            <a:xfrm>
              <a:off x="63949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3" name="Freeform: Shape 6332">
              <a:extLst>
                <a:ext uri="{FF2B5EF4-FFF2-40B4-BE49-F238E27FC236}">
                  <a16:creationId xmlns:a16="http://schemas.microsoft.com/office/drawing/2014/main" id="{B895329A-1B55-4C54-AFDE-D03D8C73A5D7}"/>
                </a:ext>
              </a:extLst>
            </p:cNvPr>
            <p:cNvSpPr/>
            <p:nvPr/>
          </p:nvSpPr>
          <p:spPr>
            <a:xfrm>
              <a:off x="63949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4" name="Freeform: Shape 6333">
              <a:extLst>
                <a:ext uri="{FF2B5EF4-FFF2-40B4-BE49-F238E27FC236}">
                  <a16:creationId xmlns:a16="http://schemas.microsoft.com/office/drawing/2014/main" id="{B74F4B20-A606-4B73-B40D-8BE966D4E9CF}"/>
                </a:ext>
              </a:extLst>
            </p:cNvPr>
            <p:cNvSpPr/>
            <p:nvPr/>
          </p:nvSpPr>
          <p:spPr>
            <a:xfrm>
              <a:off x="63949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5" name="Freeform: Shape 6334">
              <a:extLst>
                <a:ext uri="{FF2B5EF4-FFF2-40B4-BE49-F238E27FC236}">
                  <a16:creationId xmlns:a16="http://schemas.microsoft.com/office/drawing/2014/main" id="{BCD0C472-C378-464A-AB27-F06D790D6B47}"/>
                </a:ext>
              </a:extLst>
            </p:cNvPr>
            <p:cNvSpPr/>
            <p:nvPr/>
          </p:nvSpPr>
          <p:spPr>
            <a:xfrm>
              <a:off x="63949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6" name="Freeform: Shape 6335">
              <a:extLst>
                <a:ext uri="{FF2B5EF4-FFF2-40B4-BE49-F238E27FC236}">
                  <a16:creationId xmlns:a16="http://schemas.microsoft.com/office/drawing/2014/main" id="{ECA75059-6C02-497C-87BC-DFB0CDE49CD7}"/>
                </a:ext>
              </a:extLst>
            </p:cNvPr>
            <p:cNvSpPr/>
            <p:nvPr/>
          </p:nvSpPr>
          <p:spPr>
            <a:xfrm>
              <a:off x="63949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7" name="Freeform: Shape 6336">
              <a:extLst>
                <a:ext uri="{FF2B5EF4-FFF2-40B4-BE49-F238E27FC236}">
                  <a16:creationId xmlns:a16="http://schemas.microsoft.com/office/drawing/2014/main" id="{2C3F93C9-3C77-4E82-B80C-A35E2A20912D}"/>
                </a:ext>
              </a:extLst>
            </p:cNvPr>
            <p:cNvSpPr/>
            <p:nvPr/>
          </p:nvSpPr>
          <p:spPr>
            <a:xfrm>
              <a:off x="63949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8" name="Freeform: Shape 6337">
              <a:extLst>
                <a:ext uri="{FF2B5EF4-FFF2-40B4-BE49-F238E27FC236}">
                  <a16:creationId xmlns:a16="http://schemas.microsoft.com/office/drawing/2014/main" id="{F3FD921F-FDC2-45CE-9BDA-AE11C26A2DAA}"/>
                </a:ext>
              </a:extLst>
            </p:cNvPr>
            <p:cNvSpPr/>
            <p:nvPr/>
          </p:nvSpPr>
          <p:spPr>
            <a:xfrm>
              <a:off x="63949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9" name="Freeform: Shape 6338">
              <a:extLst>
                <a:ext uri="{FF2B5EF4-FFF2-40B4-BE49-F238E27FC236}">
                  <a16:creationId xmlns:a16="http://schemas.microsoft.com/office/drawing/2014/main" id="{0F18CDB6-01D0-434A-9A01-6A092C3D2C00}"/>
                </a:ext>
              </a:extLst>
            </p:cNvPr>
            <p:cNvSpPr/>
            <p:nvPr/>
          </p:nvSpPr>
          <p:spPr>
            <a:xfrm>
              <a:off x="63949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0" name="Freeform: Shape 6339">
              <a:extLst>
                <a:ext uri="{FF2B5EF4-FFF2-40B4-BE49-F238E27FC236}">
                  <a16:creationId xmlns:a16="http://schemas.microsoft.com/office/drawing/2014/main" id="{40DEB24B-2AC6-4B23-95AD-B42784393736}"/>
                </a:ext>
              </a:extLst>
            </p:cNvPr>
            <p:cNvSpPr/>
            <p:nvPr/>
          </p:nvSpPr>
          <p:spPr>
            <a:xfrm>
              <a:off x="63949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1" name="Freeform: Shape 6340">
              <a:extLst>
                <a:ext uri="{FF2B5EF4-FFF2-40B4-BE49-F238E27FC236}">
                  <a16:creationId xmlns:a16="http://schemas.microsoft.com/office/drawing/2014/main" id="{36505DAC-7604-4CF5-B42A-3A6889008377}"/>
                </a:ext>
              </a:extLst>
            </p:cNvPr>
            <p:cNvSpPr/>
            <p:nvPr/>
          </p:nvSpPr>
          <p:spPr>
            <a:xfrm>
              <a:off x="63949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2" name="Freeform: Shape 6341">
              <a:extLst>
                <a:ext uri="{FF2B5EF4-FFF2-40B4-BE49-F238E27FC236}">
                  <a16:creationId xmlns:a16="http://schemas.microsoft.com/office/drawing/2014/main" id="{8184CE2E-2894-49A6-A303-7703C86579A6}"/>
                </a:ext>
              </a:extLst>
            </p:cNvPr>
            <p:cNvSpPr/>
            <p:nvPr/>
          </p:nvSpPr>
          <p:spPr>
            <a:xfrm>
              <a:off x="63949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3" name="Freeform: Shape 6342">
              <a:extLst>
                <a:ext uri="{FF2B5EF4-FFF2-40B4-BE49-F238E27FC236}">
                  <a16:creationId xmlns:a16="http://schemas.microsoft.com/office/drawing/2014/main" id="{7382E644-8341-4782-AEAF-882AFE60F5D5}"/>
                </a:ext>
              </a:extLst>
            </p:cNvPr>
            <p:cNvSpPr/>
            <p:nvPr/>
          </p:nvSpPr>
          <p:spPr>
            <a:xfrm>
              <a:off x="63949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4" name="Freeform: Shape 6343">
              <a:extLst>
                <a:ext uri="{FF2B5EF4-FFF2-40B4-BE49-F238E27FC236}">
                  <a16:creationId xmlns:a16="http://schemas.microsoft.com/office/drawing/2014/main" id="{0A74DA3C-24A5-48D3-8647-8F76E058D4C0}"/>
                </a:ext>
              </a:extLst>
            </p:cNvPr>
            <p:cNvSpPr/>
            <p:nvPr/>
          </p:nvSpPr>
          <p:spPr>
            <a:xfrm>
              <a:off x="63949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5" name="Freeform: Shape 6344">
              <a:extLst>
                <a:ext uri="{FF2B5EF4-FFF2-40B4-BE49-F238E27FC236}">
                  <a16:creationId xmlns:a16="http://schemas.microsoft.com/office/drawing/2014/main" id="{4FA6BF29-B615-46AA-86BE-EEBC3C435FE0}"/>
                </a:ext>
              </a:extLst>
            </p:cNvPr>
            <p:cNvSpPr/>
            <p:nvPr/>
          </p:nvSpPr>
          <p:spPr>
            <a:xfrm>
              <a:off x="63949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6" name="Freeform: Shape 6345">
              <a:extLst>
                <a:ext uri="{FF2B5EF4-FFF2-40B4-BE49-F238E27FC236}">
                  <a16:creationId xmlns:a16="http://schemas.microsoft.com/office/drawing/2014/main" id="{E6EF69B2-A2AB-428B-A83C-82E5C573AB8A}"/>
                </a:ext>
              </a:extLst>
            </p:cNvPr>
            <p:cNvSpPr/>
            <p:nvPr/>
          </p:nvSpPr>
          <p:spPr>
            <a:xfrm>
              <a:off x="63949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7" name="Freeform: Shape 6346">
              <a:extLst>
                <a:ext uri="{FF2B5EF4-FFF2-40B4-BE49-F238E27FC236}">
                  <a16:creationId xmlns:a16="http://schemas.microsoft.com/office/drawing/2014/main" id="{195E91CB-356D-48A4-B7A5-3587FC3C2AB7}"/>
                </a:ext>
              </a:extLst>
            </p:cNvPr>
            <p:cNvSpPr/>
            <p:nvPr/>
          </p:nvSpPr>
          <p:spPr>
            <a:xfrm>
              <a:off x="63949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8" name="Freeform: Shape 6347">
              <a:extLst>
                <a:ext uri="{FF2B5EF4-FFF2-40B4-BE49-F238E27FC236}">
                  <a16:creationId xmlns:a16="http://schemas.microsoft.com/office/drawing/2014/main" id="{ADA0FB89-E15C-4B7B-92CE-00EDB40781C6}"/>
                </a:ext>
              </a:extLst>
            </p:cNvPr>
            <p:cNvSpPr/>
            <p:nvPr/>
          </p:nvSpPr>
          <p:spPr>
            <a:xfrm>
              <a:off x="63949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9" name="Freeform: Shape 6348">
              <a:extLst>
                <a:ext uri="{FF2B5EF4-FFF2-40B4-BE49-F238E27FC236}">
                  <a16:creationId xmlns:a16="http://schemas.microsoft.com/office/drawing/2014/main" id="{93C3EFEB-C2D2-4EE4-9F0D-1B0DC6FA2AD4}"/>
                </a:ext>
              </a:extLst>
            </p:cNvPr>
            <p:cNvSpPr/>
            <p:nvPr/>
          </p:nvSpPr>
          <p:spPr>
            <a:xfrm>
              <a:off x="63949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0" name="Freeform: Shape 6349">
              <a:extLst>
                <a:ext uri="{FF2B5EF4-FFF2-40B4-BE49-F238E27FC236}">
                  <a16:creationId xmlns:a16="http://schemas.microsoft.com/office/drawing/2014/main" id="{E9FDFD06-F37C-44A7-B9BC-884C7A843ACA}"/>
                </a:ext>
              </a:extLst>
            </p:cNvPr>
            <p:cNvSpPr/>
            <p:nvPr/>
          </p:nvSpPr>
          <p:spPr>
            <a:xfrm>
              <a:off x="6623517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1" name="Freeform: Shape 6350">
              <a:extLst>
                <a:ext uri="{FF2B5EF4-FFF2-40B4-BE49-F238E27FC236}">
                  <a16:creationId xmlns:a16="http://schemas.microsoft.com/office/drawing/2014/main" id="{5F8F5D72-B0FD-4DFE-8EE3-DEDCCFE81DF9}"/>
                </a:ext>
              </a:extLst>
            </p:cNvPr>
            <p:cNvSpPr/>
            <p:nvPr/>
          </p:nvSpPr>
          <p:spPr>
            <a:xfrm>
              <a:off x="6623517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2" name="Freeform: Shape 6351">
              <a:extLst>
                <a:ext uri="{FF2B5EF4-FFF2-40B4-BE49-F238E27FC236}">
                  <a16:creationId xmlns:a16="http://schemas.microsoft.com/office/drawing/2014/main" id="{5C1D6754-4A8A-44A8-8EDD-1639399503F4}"/>
                </a:ext>
              </a:extLst>
            </p:cNvPr>
            <p:cNvSpPr/>
            <p:nvPr/>
          </p:nvSpPr>
          <p:spPr>
            <a:xfrm>
              <a:off x="6623517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3" name="Freeform: Shape 6352">
              <a:extLst>
                <a:ext uri="{FF2B5EF4-FFF2-40B4-BE49-F238E27FC236}">
                  <a16:creationId xmlns:a16="http://schemas.microsoft.com/office/drawing/2014/main" id="{565BD36F-C5A2-4F3F-9C8B-72052EFBF205}"/>
                </a:ext>
              </a:extLst>
            </p:cNvPr>
            <p:cNvSpPr/>
            <p:nvPr/>
          </p:nvSpPr>
          <p:spPr>
            <a:xfrm>
              <a:off x="6623517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4" name="Freeform: Shape 6353">
              <a:extLst>
                <a:ext uri="{FF2B5EF4-FFF2-40B4-BE49-F238E27FC236}">
                  <a16:creationId xmlns:a16="http://schemas.microsoft.com/office/drawing/2014/main" id="{2916F06B-E37F-4581-AFBB-5CE30A6CFF94}"/>
                </a:ext>
              </a:extLst>
            </p:cNvPr>
            <p:cNvSpPr/>
            <p:nvPr/>
          </p:nvSpPr>
          <p:spPr>
            <a:xfrm>
              <a:off x="6623517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5" name="Freeform: Shape 6354">
              <a:extLst>
                <a:ext uri="{FF2B5EF4-FFF2-40B4-BE49-F238E27FC236}">
                  <a16:creationId xmlns:a16="http://schemas.microsoft.com/office/drawing/2014/main" id="{AD26CAA8-F3EE-422D-BEF4-7434F153F906}"/>
                </a:ext>
              </a:extLst>
            </p:cNvPr>
            <p:cNvSpPr/>
            <p:nvPr/>
          </p:nvSpPr>
          <p:spPr>
            <a:xfrm>
              <a:off x="6623517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6" name="Freeform: Shape 6355">
              <a:extLst>
                <a:ext uri="{FF2B5EF4-FFF2-40B4-BE49-F238E27FC236}">
                  <a16:creationId xmlns:a16="http://schemas.microsoft.com/office/drawing/2014/main" id="{2A84C4AD-72A0-4774-8417-78B76240700D}"/>
                </a:ext>
              </a:extLst>
            </p:cNvPr>
            <p:cNvSpPr/>
            <p:nvPr/>
          </p:nvSpPr>
          <p:spPr>
            <a:xfrm>
              <a:off x="6623517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7" name="Freeform: Shape 6356">
              <a:extLst>
                <a:ext uri="{FF2B5EF4-FFF2-40B4-BE49-F238E27FC236}">
                  <a16:creationId xmlns:a16="http://schemas.microsoft.com/office/drawing/2014/main" id="{03F6138B-39EF-4F43-9962-BD9808695D6D}"/>
                </a:ext>
              </a:extLst>
            </p:cNvPr>
            <p:cNvSpPr/>
            <p:nvPr/>
          </p:nvSpPr>
          <p:spPr>
            <a:xfrm>
              <a:off x="6623517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8" name="Freeform: Shape 6357">
              <a:extLst>
                <a:ext uri="{FF2B5EF4-FFF2-40B4-BE49-F238E27FC236}">
                  <a16:creationId xmlns:a16="http://schemas.microsoft.com/office/drawing/2014/main" id="{2EF3920C-B075-4C01-ADFA-03BED2202857}"/>
                </a:ext>
              </a:extLst>
            </p:cNvPr>
            <p:cNvSpPr/>
            <p:nvPr/>
          </p:nvSpPr>
          <p:spPr>
            <a:xfrm>
              <a:off x="6623517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9" name="Freeform: Shape 6358">
              <a:extLst>
                <a:ext uri="{FF2B5EF4-FFF2-40B4-BE49-F238E27FC236}">
                  <a16:creationId xmlns:a16="http://schemas.microsoft.com/office/drawing/2014/main" id="{F1D02CC6-5B18-4AAE-A4CA-A35DAA4F3C85}"/>
                </a:ext>
              </a:extLst>
            </p:cNvPr>
            <p:cNvSpPr/>
            <p:nvPr/>
          </p:nvSpPr>
          <p:spPr>
            <a:xfrm>
              <a:off x="6623517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0" name="Freeform: Shape 6359">
              <a:extLst>
                <a:ext uri="{FF2B5EF4-FFF2-40B4-BE49-F238E27FC236}">
                  <a16:creationId xmlns:a16="http://schemas.microsoft.com/office/drawing/2014/main" id="{B801E4F0-250E-4323-9484-064606EB9398}"/>
                </a:ext>
              </a:extLst>
            </p:cNvPr>
            <p:cNvSpPr/>
            <p:nvPr/>
          </p:nvSpPr>
          <p:spPr>
            <a:xfrm>
              <a:off x="6623517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1" name="Freeform: Shape 6360">
              <a:extLst>
                <a:ext uri="{FF2B5EF4-FFF2-40B4-BE49-F238E27FC236}">
                  <a16:creationId xmlns:a16="http://schemas.microsoft.com/office/drawing/2014/main" id="{6C0163B9-B89E-434C-99C7-C7910EB50E70}"/>
                </a:ext>
              </a:extLst>
            </p:cNvPr>
            <p:cNvSpPr/>
            <p:nvPr/>
          </p:nvSpPr>
          <p:spPr>
            <a:xfrm>
              <a:off x="6623517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2" name="Freeform: Shape 6361">
              <a:extLst>
                <a:ext uri="{FF2B5EF4-FFF2-40B4-BE49-F238E27FC236}">
                  <a16:creationId xmlns:a16="http://schemas.microsoft.com/office/drawing/2014/main" id="{C5083227-0ABC-49B7-8B4A-A536B7297E12}"/>
                </a:ext>
              </a:extLst>
            </p:cNvPr>
            <p:cNvSpPr/>
            <p:nvPr/>
          </p:nvSpPr>
          <p:spPr>
            <a:xfrm>
              <a:off x="6623517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3" name="Freeform: Shape 6362">
              <a:extLst>
                <a:ext uri="{FF2B5EF4-FFF2-40B4-BE49-F238E27FC236}">
                  <a16:creationId xmlns:a16="http://schemas.microsoft.com/office/drawing/2014/main" id="{440BBF03-3B40-4C38-8B94-69D55A993151}"/>
                </a:ext>
              </a:extLst>
            </p:cNvPr>
            <p:cNvSpPr/>
            <p:nvPr/>
          </p:nvSpPr>
          <p:spPr>
            <a:xfrm>
              <a:off x="6623517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4" name="Freeform: Shape 6363">
              <a:extLst>
                <a:ext uri="{FF2B5EF4-FFF2-40B4-BE49-F238E27FC236}">
                  <a16:creationId xmlns:a16="http://schemas.microsoft.com/office/drawing/2014/main" id="{0F2E8F76-B458-4F47-81ED-23B2EE342EE3}"/>
                </a:ext>
              </a:extLst>
            </p:cNvPr>
            <p:cNvSpPr/>
            <p:nvPr/>
          </p:nvSpPr>
          <p:spPr>
            <a:xfrm>
              <a:off x="6623517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5" name="Freeform: Shape 6364">
              <a:extLst>
                <a:ext uri="{FF2B5EF4-FFF2-40B4-BE49-F238E27FC236}">
                  <a16:creationId xmlns:a16="http://schemas.microsoft.com/office/drawing/2014/main" id="{870CDAE8-4408-40B1-9DCD-74BFA2E26B87}"/>
                </a:ext>
              </a:extLst>
            </p:cNvPr>
            <p:cNvSpPr/>
            <p:nvPr/>
          </p:nvSpPr>
          <p:spPr>
            <a:xfrm>
              <a:off x="6623517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6" name="Freeform: Shape 6365">
              <a:extLst>
                <a:ext uri="{FF2B5EF4-FFF2-40B4-BE49-F238E27FC236}">
                  <a16:creationId xmlns:a16="http://schemas.microsoft.com/office/drawing/2014/main" id="{81007B39-9F69-49FB-BF4F-616A800D5FAC}"/>
                </a:ext>
              </a:extLst>
            </p:cNvPr>
            <p:cNvSpPr/>
            <p:nvPr/>
          </p:nvSpPr>
          <p:spPr>
            <a:xfrm>
              <a:off x="6623517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7" name="Freeform: Shape 6366">
              <a:extLst>
                <a:ext uri="{FF2B5EF4-FFF2-40B4-BE49-F238E27FC236}">
                  <a16:creationId xmlns:a16="http://schemas.microsoft.com/office/drawing/2014/main" id="{F4847D14-0EB9-40A5-ABF4-D98995178821}"/>
                </a:ext>
              </a:extLst>
            </p:cNvPr>
            <p:cNvSpPr/>
            <p:nvPr/>
          </p:nvSpPr>
          <p:spPr>
            <a:xfrm>
              <a:off x="6623517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8" name="Freeform: Shape 6367">
              <a:extLst>
                <a:ext uri="{FF2B5EF4-FFF2-40B4-BE49-F238E27FC236}">
                  <a16:creationId xmlns:a16="http://schemas.microsoft.com/office/drawing/2014/main" id="{183159D5-3ABA-4D42-A5AF-8E5B487771F3}"/>
                </a:ext>
              </a:extLst>
            </p:cNvPr>
            <p:cNvSpPr/>
            <p:nvPr/>
          </p:nvSpPr>
          <p:spPr>
            <a:xfrm>
              <a:off x="6623517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9" name="Freeform: Shape 6368">
              <a:extLst>
                <a:ext uri="{FF2B5EF4-FFF2-40B4-BE49-F238E27FC236}">
                  <a16:creationId xmlns:a16="http://schemas.microsoft.com/office/drawing/2014/main" id="{FB77761F-0605-4C90-84B8-D92803B67BAF}"/>
                </a:ext>
              </a:extLst>
            </p:cNvPr>
            <p:cNvSpPr/>
            <p:nvPr/>
          </p:nvSpPr>
          <p:spPr>
            <a:xfrm>
              <a:off x="6623517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0" name="Freeform: Shape 6369">
              <a:extLst>
                <a:ext uri="{FF2B5EF4-FFF2-40B4-BE49-F238E27FC236}">
                  <a16:creationId xmlns:a16="http://schemas.microsoft.com/office/drawing/2014/main" id="{B9E17A48-9B2C-4D64-B5AA-EC6D0F47B25F}"/>
                </a:ext>
              </a:extLst>
            </p:cNvPr>
            <p:cNvSpPr/>
            <p:nvPr/>
          </p:nvSpPr>
          <p:spPr>
            <a:xfrm>
              <a:off x="6623517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1" name="Freeform: Shape 6370">
              <a:extLst>
                <a:ext uri="{FF2B5EF4-FFF2-40B4-BE49-F238E27FC236}">
                  <a16:creationId xmlns:a16="http://schemas.microsoft.com/office/drawing/2014/main" id="{9F25A65F-1615-40AF-8CAB-1FE8F3751CE2}"/>
                </a:ext>
              </a:extLst>
            </p:cNvPr>
            <p:cNvSpPr/>
            <p:nvPr/>
          </p:nvSpPr>
          <p:spPr>
            <a:xfrm>
              <a:off x="6623517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2" name="Freeform: Shape 6371">
              <a:extLst>
                <a:ext uri="{FF2B5EF4-FFF2-40B4-BE49-F238E27FC236}">
                  <a16:creationId xmlns:a16="http://schemas.microsoft.com/office/drawing/2014/main" id="{C0FCFCD5-97ED-410D-8DB0-295B2295E5AA}"/>
                </a:ext>
              </a:extLst>
            </p:cNvPr>
            <p:cNvSpPr/>
            <p:nvPr/>
          </p:nvSpPr>
          <p:spPr>
            <a:xfrm>
              <a:off x="6623517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3" name="Freeform: Shape 6372">
              <a:extLst>
                <a:ext uri="{FF2B5EF4-FFF2-40B4-BE49-F238E27FC236}">
                  <a16:creationId xmlns:a16="http://schemas.microsoft.com/office/drawing/2014/main" id="{A9EE5FF2-8D38-465C-BD23-0980EC5562F7}"/>
                </a:ext>
              </a:extLst>
            </p:cNvPr>
            <p:cNvSpPr/>
            <p:nvPr/>
          </p:nvSpPr>
          <p:spPr>
            <a:xfrm>
              <a:off x="6623517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4" name="Freeform: Shape 6373">
              <a:extLst>
                <a:ext uri="{FF2B5EF4-FFF2-40B4-BE49-F238E27FC236}">
                  <a16:creationId xmlns:a16="http://schemas.microsoft.com/office/drawing/2014/main" id="{2DB57F43-B3A2-404D-9A8F-3F1ECED3AF38}"/>
                </a:ext>
              </a:extLst>
            </p:cNvPr>
            <p:cNvSpPr/>
            <p:nvPr/>
          </p:nvSpPr>
          <p:spPr>
            <a:xfrm>
              <a:off x="6623517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5" name="Freeform: Shape 6374">
              <a:extLst>
                <a:ext uri="{FF2B5EF4-FFF2-40B4-BE49-F238E27FC236}">
                  <a16:creationId xmlns:a16="http://schemas.microsoft.com/office/drawing/2014/main" id="{6AB9DA28-6992-4179-93E8-13CAE86E620C}"/>
                </a:ext>
              </a:extLst>
            </p:cNvPr>
            <p:cNvSpPr/>
            <p:nvPr/>
          </p:nvSpPr>
          <p:spPr>
            <a:xfrm>
              <a:off x="6623517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6" name="Freeform: Shape 6375">
              <a:extLst>
                <a:ext uri="{FF2B5EF4-FFF2-40B4-BE49-F238E27FC236}">
                  <a16:creationId xmlns:a16="http://schemas.microsoft.com/office/drawing/2014/main" id="{4EC71431-F69F-48E5-B09B-CD0E49EC9F69}"/>
                </a:ext>
              </a:extLst>
            </p:cNvPr>
            <p:cNvSpPr/>
            <p:nvPr/>
          </p:nvSpPr>
          <p:spPr>
            <a:xfrm>
              <a:off x="6623517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7" name="Freeform: Shape 6376">
              <a:extLst>
                <a:ext uri="{FF2B5EF4-FFF2-40B4-BE49-F238E27FC236}">
                  <a16:creationId xmlns:a16="http://schemas.microsoft.com/office/drawing/2014/main" id="{903B75D3-2DA4-49F7-8B7C-A0965C54767B}"/>
                </a:ext>
              </a:extLst>
            </p:cNvPr>
            <p:cNvSpPr/>
            <p:nvPr/>
          </p:nvSpPr>
          <p:spPr>
            <a:xfrm>
              <a:off x="6623517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8" name="Freeform: Shape 6377">
              <a:extLst>
                <a:ext uri="{FF2B5EF4-FFF2-40B4-BE49-F238E27FC236}">
                  <a16:creationId xmlns:a16="http://schemas.microsoft.com/office/drawing/2014/main" id="{1FCF0900-65EE-4B0D-B826-61A7EB5933D0}"/>
                </a:ext>
              </a:extLst>
            </p:cNvPr>
            <p:cNvSpPr/>
            <p:nvPr/>
          </p:nvSpPr>
          <p:spPr>
            <a:xfrm>
              <a:off x="6623517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9" name="Freeform: Shape 6378">
              <a:extLst>
                <a:ext uri="{FF2B5EF4-FFF2-40B4-BE49-F238E27FC236}">
                  <a16:creationId xmlns:a16="http://schemas.microsoft.com/office/drawing/2014/main" id="{9316A5A4-D1DD-407C-90A2-7725BCBFE9B7}"/>
                </a:ext>
              </a:extLst>
            </p:cNvPr>
            <p:cNvSpPr/>
            <p:nvPr/>
          </p:nvSpPr>
          <p:spPr>
            <a:xfrm>
              <a:off x="6623517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0" name="Freeform: Shape 6379">
              <a:extLst>
                <a:ext uri="{FF2B5EF4-FFF2-40B4-BE49-F238E27FC236}">
                  <a16:creationId xmlns:a16="http://schemas.microsoft.com/office/drawing/2014/main" id="{DDBAF042-7D3D-472E-8BAF-A7C2941BF1FB}"/>
                </a:ext>
              </a:extLst>
            </p:cNvPr>
            <p:cNvSpPr/>
            <p:nvPr/>
          </p:nvSpPr>
          <p:spPr>
            <a:xfrm>
              <a:off x="6852117" y="46147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1" name="Freeform: Shape 6380">
              <a:extLst>
                <a:ext uri="{FF2B5EF4-FFF2-40B4-BE49-F238E27FC236}">
                  <a16:creationId xmlns:a16="http://schemas.microsoft.com/office/drawing/2014/main" id="{88F1DF37-5434-4E27-B01A-CF7ED4267657}"/>
                </a:ext>
              </a:extLst>
            </p:cNvPr>
            <p:cNvSpPr/>
            <p:nvPr/>
          </p:nvSpPr>
          <p:spPr>
            <a:xfrm>
              <a:off x="6852117" y="64435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2" name="Freeform: Shape 6381">
              <a:extLst>
                <a:ext uri="{FF2B5EF4-FFF2-40B4-BE49-F238E27FC236}">
                  <a16:creationId xmlns:a16="http://schemas.microsoft.com/office/drawing/2014/main" id="{958A1CB5-1D37-491A-9F10-E2DE10BB4360}"/>
                </a:ext>
              </a:extLst>
            </p:cNvPr>
            <p:cNvSpPr/>
            <p:nvPr/>
          </p:nvSpPr>
          <p:spPr>
            <a:xfrm>
              <a:off x="6852117" y="53005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3" name="Freeform: Shape 6382">
              <a:extLst>
                <a:ext uri="{FF2B5EF4-FFF2-40B4-BE49-F238E27FC236}">
                  <a16:creationId xmlns:a16="http://schemas.microsoft.com/office/drawing/2014/main" id="{D1BF2F06-1AC9-4D27-82DE-EF187BA50BA8}"/>
                </a:ext>
              </a:extLst>
            </p:cNvPr>
            <p:cNvSpPr/>
            <p:nvPr/>
          </p:nvSpPr>
          <p:spPr>
            <a:xfrm>
              <a:off x="6852117" y="23288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4" name="Freeform: Shape 6383">
              <a:extLst>
                <a:ext uri="{FF2B5EF4-FFF2-40B4-BE49-F238E27FC236}">
                  <a16:creationId xmlns:a16="http://schemas.microsoft.com/office/drawing/2014/main" id="{8E1A8B65-0130-4CDF-9F0C-454817EB840C}"/>
                </a:ext>
              </a:extLst>
            </p:cNvPr>
            <p:cNvSpPr/>
            <p:nvPr/>
          </p:nvSpPr>
          <p:spPr>
            <a:xfrm>
              <a:off x="6852117" y="59863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5" name="Freeform: Shape 6384">
              <a:extLst>
                <a:ext uri="{FF2B5EF4-FFF2-40B4-BE49-F238E27FC236}">
                  <a16:creationId xmlns:a16="http://schemas.microsoft.com/office/drawing/2014/main" id="{03C11630-FFCF-49C1-B032-93654EFE9F58}"/>
                </a:ext>
              </a:extLst>
            </p:cNvPr>
            <p:cNvSpPr/>
            <p:nvPr/>
          </p:nvSpPr>
          <p:spPr>
            <a:xfrm>
              <a:off x="6852117" y="37004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6" name="Freeform: Shape 6385">
              <a:extLst>
                <a:ext uri="{FF2B5EF4-FFF2-40B4-BE49-F238E27FC236}">
                  <a16:creationId xmlns:a16="http://schemas.microsoft.com/office/drawing/2014/main" id="{E884DE60-7AE2-4DF2-8189-33F10F4B8246}"/>
                </a:ext>
              </a:extLst>
            </p:cNvPr>
            <p:cNvSpPr/>
            <p:nvPr/>
          </p:nvSpPr>
          <p:spPr>
            <a:xfrm>
              <a:off x="6852117" y="41575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7" name="Freeform: Shape 6386">
              <a:extLst>
                <a:ext uri="{FF2B5EF4-FFF2-40B4-BE49-F238E27FC236}">
                  <a16:creationId xmlns:a16="http://schemas.microsoft.com/office/drawing/2014/main" id="{D3924D23-E323-4B65-93DF-35105221DBE2}"/>
                </a:ext>
              </a:extLst>
            </p:cNvPr>
            <p:cNvSpPr/>
            <p:nvPr/>
          </p:nvSpPr>
          <p:spPr>
            <a:xfrm>
              <a:off x="6852117" y="11858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8" name="Freeform: Shape 6387">
              <a:extLst>
                <a:ext uri="{FF2B5EF4-FFF2-40B4-BE49-F238E27FC236}">
                  <a16:creationId xmlns:a16="http://schemas.microsoft.com/office/drawing/2014/main" id="{FB89F2B0-5375-4C0C-8E41-C640D648CE4E}"/>
                </a:ext>
              </a:extLst>
            </p:cNvPr>
            <p:cNvSpPr/>
            <p:nvPr/>
          </p:nvSpPr>
          <p:spPr>
            <a:xfrm>
              <a:off x="6852117" y="55291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9" name="Freeform: Shape 6388">
              <a:extLst>
                <a:ext uri="{FF2B5EF4-FFF2-40B4-BE49-F238E27FC236}">
                  <a16:creationId xmlns:a16="http://schemas.microsoft.com/office/drawing/2014/main" id="{B3074577-C4AE-4223-9018-5C90935775B0}"/>
                </a:ext>
              </a:extLst>
            </p:cNvPr>
            <p:cNvSpPr/>
            <p:nvPr/>
          </p:nvSpPr>
          <p:spPr>
            <a:xfrm>
              <a:off x="6852117" y="50719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0" name="Freeform: Shape 6389">
              <a:extLst>
                <a:ext uri="{FF2B5EF4-FFF2-40B4-BE49-F238E27FC236}">
                  <a16:creationId xmlns:a16="http://schemas.microsoft.com/office/drawing/2014/main" id="{14731960-6E1B-42DD-B071-EFAD093BCA34}"/>
                </a:ext>
              </a:extLst>
            </p:cNvPr>
            <p:cNvSpPr/>
            <p:nvPr/>
          </p:nvSpPr>
          <p:spPr>
            <a:xfrm>
              <a:off x="6852117" y="32432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1" name="Freeform: Shape 6390">
              <a:extLst>
                <a:ext uri="{FF2B5EF4-FFF2-40B4-BE49-F238E27FC236}">
                  <a16:creationId xmlns:a16="http://schemas.microsoft.com/office/drawing/2014/main" id="{DE21A290-B05D-4DCF-B738-8DC2284D09B0}"/>
                </a:ext>
              </a:extLst>
            </p:cNvPr>
            <p:cNvSpPr/>
            <p:nvPr/>
          </p:nvSpPr>
          <p:spPr>
            <a:xfrm>
              <a:off x="6852117" y="18716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2" name="Freeform: Shape 6391">
              <a:extLst>
                <a:ext uri="{FF2B5EF4-FFF2-40B4-BE49-F238E27FC236}">
                  <a16:creationId xmlns:a16="http://schemas.microsoft.com/office/drawing/2014/main" id="{CB59C28A-66F7-426F-9F01-270EB7338787}"/>
                </a:ext>
              </a:extLst>
            </p:cNvPr>
            <p:cNvSpPr/>
            <p:nvPr/>
          </p:nvSpPr>
          <p:spPr>
            <a:xfrm>
              <a:off x="6852117" y="71293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3" name="Freeform: Shape 6392">
              <a:extLst>
                <a:ext uri="{FF2B5EF4-FFF2-40B4-BE49-F238E27FC236}">
                  <a16:creationId xmlns:a16="http://schemas.microsoft.com/office/drawing/2014/main" id="{A67B78B8-07F7-42F2-BD3C-5ABC9C60D4A0}"/>
                </a:ext>
              </a:extLst>
            </p:cNvPr>
            <p:cNvSpPr/>
            <p:nvPr/>
          </p:nvSpPr>
          <p:spPr>
            <a:xfrm>
              <a:off x="6852117" y="9572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4" name="Freeform: Shape 6393">
              <a:extLst>
                <a:ext uri="{FF2B5EF4-FFF2-40B4-BE49-F238E27FC236}">
                  <a16:creationId xmlns:a16="http://schemas.microsoft.com/office/drawing/2014/main" id="{E4D42254-DF7C-4196-9660-349CD26FD039}"/>
                </a:ext>
              </a:extLst>
            </p:cNvPr>
            <p:cNvSpPr/>
            <p:nvPr/>
          </p:nvSpPr>
          <p:spPr>
            <a:xfrm>
              <a:off x="6852117" y="27860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5" name="Freeform: Shape 6394">
              <a:extLst>
                <a:ext uri="{FF2B5EF4-FFF2-40B4-BE49-F238E27FC236}">
                  <a16:creationId xmlns:a16="http://schemas.microsoft.com/office/drawing/2014/main" id="{0A19E3DC-36D5-4BCB-91C9-F6051084935F}"/>
                </a:ext>
              </a:extLst>
            </p:cNvPr>
            <p:cNvSpPr/>
            <p:nvPr/>
          </p:nvSpPr>
          <p:spPr>
            <a:xfrm>
              <a:off x="6852117" y="16430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6" name="Freeform: Shape 6395">
              <a:extLst>
                <a:ext uri="{FF2B5EF4-FFF2-40B4-BE49-F238E27FC236}">
                  <a16:creationId xmlns:a16="http://schemas.microsoft.com/office/drawing/2014/main" id="{0A879CFF-C078-44B6-B6C7-7076620EA400}"/>
                </a:ext>
              </a:extLst>
            </p:cNvPr>
            <p:cNvSpPr/>
            <p:nvPr/>
          </p:nvSpPr>
          <p:spPr>
            <a:xfrm>
              <a:off x="6852117" y="39290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7" name="Freeform: Shape 6396">
              <a:extLst>
                <a:ext uri="{FF2B5EF4-FFF2-40B4-BE49-F238E27FC236}">
                  <a16:creationId xmlns:a16="http://schemas.microsoft.com/office/drawing/2014/main" id="{9BE2DAE2-EAFC-4832-9869-FB7899AAB836}"/>
                </a:ext>
              </a:extLst>
            </p:cNvPr>
            <p:cNvSpPr/>
            <p:nvPr/>
          </p:nvSpPr>
          <p:spPr>
            <a:xfrm>
              <a:off x="6852117" y="66721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8" name="Freeform: Shape 6397">
              <a:extLst>
                <a:ext uri="{FF2B5EF4-FFF2-40B4-BE49-F238E27FC236}">
                  <a16:creationId xmlns:a16="http://schemas.microsoft.com/office/drawing/2014/main" id="{E23237D0-5C30-4C36-9AAA-C17AB8C9355A}"/>
                </a:ext>
              </a:extLst>
            </p:cNvPr>
            <p:cNvSpPr/>
            <p:nvPr/>
          </p:nvSpPr>
          <p:spPr>
            <a:xfrm>
              <a:off x="6852117" y="7286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9" name="Freeform: Shape 6398">
              <a:extLst>
                <a:ext uri="{FF2B5EF4-FFF2-40B4-BE49-F238E27FC236}">
                  <a16:creationId xmlns:a16="http://schemas.microsoft.com/office/drawing/2014/main" id="{CA771D92-954D-4F7B-BA29-23A2E4829796}"/>
                </a:ext>
              </a:extLst>
            </p:cNvPr>
            <p:cNvSpPr/>
            <p:nvPr/>
          </p:nvSpPr>
          <p:spPr>
            <a:xfrm>
              <a:off x="6852117" y="69007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0" name="Freeform: Shape 6399">
              <a:extLst>
                <a:ext uri="{FF2B5EF4-FFF2-40B4-BE49-F238E27FC236}">
                  <a16:creationId xmlns:a16="http://schemas.microsoft.com/office/drawing/2014/main" id="{6ED3A57C-79F2-4189-B76E-EA24E1D9693B}"/>
                </a:ext>
              </a:extLst>
            </p:cNvPr>
            <p:cNvSpPr/>
            <p:nvPr/>
          </p:nvSpPr>
          <p:spPr>
            <a:xfrm>
              <a:off x="6852117" y="25574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1" name="Freeform: Shape 6400">
              <a:extLst>
                <a:ext uri="{FF2B5EF4-FFF2-40B4-BE49-F238E27FC236}">
                  <a16:creationId xmlns:a16="http://schemas.microsoft.com/office/drawing/2014/main" id="{A979E55F-804C-48AE-9C3F-79161A79A899}"/>
                </a:ext>
              </a:extLst>
            </p:cNvPr>
            <p:cNvSpPr/>
            <p:nvPr/>
          </p:nvSpPr>
          <p:spPr>
            <a:xfrm>
              <a:off x="6852117" y="34718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2" name="Freeform: Shape 6401">
              <a:extLst>
                <a:ext uri="{FF2B5EF4-FFF2-40B4-BE49-F238E27FC236}">
                  <a16:creationId xmlns:a16="http://schemas.microsoft.com/office/drawing/2014/main" id="{82923560-36E7-4F8D-9A9C-01CD41AF4D2E}"/>
                </a:ext>
              </a:extLst>
            </p:cNvPr>
            <p:cNvSpPr/>
            <p:nvPr/>
          </p:nvSpPr>
          <p:spPr>
            <a:xfrm>
              <a:off x="6852117" y="5000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3" name="Freeform: Shape 6402">
              <a:extLst>
                <a:ext uri="{FF2B5EF4-FFF2-40B4-BE49-F238E27FC236}">
                  <a16:creationId xmlns:a16="http://schemas.microsoft.com/office/drawing/2014/main" id="{967F26A5-8473-4EA7-A6CF-C627FBB96DB7}"/>
                </a:ext>
              </a:extLst>
            </p:cNvPr>
            <p:cNvSpPr/>
            <p:nvPr/>
          </p:nvSpPr>
          <p:spPr>
            <a:xfrm>
              <a:off x="6852117" y="30146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4" name="Freeform: Shape 6403">
              <a:extLst>
                <a:ext uri="{FF2B5EF4-FFF2-40B4-BE49-F238E27FC236}">
                  <a16:creationId xmlns:a16="http://schemas.microsoft.com/office/drawing/2014/main" id="{D55F2032-F836-46F7-A83F-25A6620CC49D}"/>
                </a:ext>
              </a:extLst>
            </p:cNvPr>
            <p:cNvSpPr/>
            <p:nvPr/>
          </p:nvSpPr>
          <p:spPr>
            <a:xfrm>
              <a:off x="6852117" y="14144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5" name="Freeform: Shape 6404">
              <a:extLst>
                <a:ext uri="{FF2B5EF4-FFF2-40B4-BE49-F238E27FC236}">
                  <a16:creationId xmlns:a16="http://schemas.microsoft.com/office/drawing/2014/main" id="{DB4AACFC-F525-4369-88D7-C06C35F92491}"/>
                </a:ext>
              </a:extLst>
            </p:cNvPr>
            <p:cNvSpPr/>
            <p:nvPr/>
          </p:nvSpPr>
          <p:spPr>
            <a:xfrm>
              <a:off x="6852117" y="43861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6" name="Freeform: Shape 6405">
              <a:extLst>
                <a:ext uri="{FF2B5EF4-FFF2-40B4-BE49-F238E27FC236}">
                  <a16:creationId xmlns:a16="http://schemas.microsoft.com/office/drawing/2014/main" id="{397AE463-8398-4393-A13F-B0449C12152C}"/>
                </a:ext>
              </a:extLst>
            </p:cNvPr>
            <p:cNvSpPr/>
            <p:nvPr/>
          </p:nvSpPr>
          <p:spPr>
            <a:xfrm>
              <a:off x="6852117" y="57577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7" name="Freeform: Shape 6406">
              <a:extLst>
                <a:ext uri="{FF2B5EF4-FFF2-40B4-BE49-F238E27FC236}">
                  <a16:creationId xmlns:a16="http://schemas.microsoft.com/office/drawing/2014/main" id="{27C5E66C-5385-463B-BFC4-3FA9ACD7FDDF}"/>
                </a:ext>
              </a:extLst>
            </p:cNvPr>
            <p:cNvSpPr/>
            <p:nvPr/>
          </p:nvSpPr>
          <p:spPr>
            <a:xfrm>
              <a:off x="6852117" y="21002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8" name="Freeform: Shape 6407">
              <a:extLst>
                <a:ext uri="{FF2B5EF4-FFF2-40B4-BE49-F238E27FC236}">
                  <a16:creationId xmlns:a16="http://schemas.microsoft.com/office/drawing/2014/main" id="{E731320C-D22B-467F-B5C7-8AB105B7F39A}"/>
                </a:ext>
              </a:extLst>
            </p:cNvPr>
            <p:cNvSpPr/>
            <p:nvPr/>
          </p:nvSpPr>
          <p:spPr>
            <a:xfrm>
              <a:off x="6852117" y="62149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9" name="Freeform: Shape 6408">
              <a:extLst>
                <a:ext uri="{FF2B5EF4-FFF2-40B4-BE49-F238E27FC236}">
                  <a16:creationId xmlns:a16="http://schemas.microsoft.com/office/drawing/2014/main" id="{1BA1CC39-2E73-43F0-985D-E07E52AEB991}"/>
                </a:ext>
              </a:extLst>
            </p:cNvPr>
            <p:cNvSpPr/>
            <p:nvPr/>
          </p:nvSpPr>
          <p:spPr>
            <a:xfrm>
              <a:off x="6852117" y="48433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0" name="Freeform: Shape 6409">
              <a:extLst>
                <a:ext uri="{FF2B5EF4-FFF2-40B4-BE49-F238E27FC236}">
                  <a16:creationId xmlns:a16="http://schemas.microsoft.com/office/drawing/2014/main" id="{C2D0DBED-030A-4910-9FD2-42720AAC7F17}"/>
                </a:ext>
              </a:extLst>
            </p:cNvPr>
            <p:cNvSpPr/>
            <p:nvPr/>
          </p:nvSpPr>
          <p:spPr>
            <a:xfrm>
              <a:off x="0" y="7346496"/>
              <a:ext cx="6857854" cy="5736"/>
            </a:xfrm>
            <a:custGeom>
              <a:avLst/>
              <a:gdLst>
                <a:gd name="connsiteX0" fmla="*/ 6852118 w 6857854"/>
                <a:gd name="connsiteY0" fmla="*/ 0 h 5736"/>
                <a:gd name="connsiteX1" fmla="*/ 6634962 w 6857854"/>
                <a:gd name="connsiteY1" fmla="*/ 0 h 5736"/>
                <a:gd name="connsiteX2" fmla="*/ 6623518 w 6857854"/>
                <a:gd name="connsiteY2" fmla="*/ 0 h 5736"/>
                <a:gd name="connsiteX3" fmla="*/ 6406362 w 6857854"/>
                <a:gd name="connsiteY3" fmla="*/ 0 h 5736"/>
                <a:gd name="connsiteX4" fmla="*/ 6394947 w 6857854"/>
                <a:gd name="connsiteY4" fmla="*/ 0 h 5736"/>
                <a:gd name="connsiteX5" fmla="*/ 6177762 w 6857854"/>
                <a:gd name="connsiteY5" fmla="*/ 0 h 5736"/>
                <a:gd name="connsiteX6" fmla="*/ 6166347 w 6857854"/>
                <a:gd name="connsiteY6" fmla="*/ 0 h 5736"/>
                <a:gd name="connsiteX7" fmla="*/ 5949192 w 6857854"/>
                <a:gd name="connsiteY7" fmla="*/ 0 h 5736"/>
                <a:gd name="connsiteX8" fmla="*/ 5937747 w 6857854"/>
                <a:gd name="connsiteY8" fmla="*/ 0 h 5736"/>
                <a:gd name="connsiteX9" fmla="*/ 5720592 w 6857854"/>
                <a:gd name="connsiteY9" fmla="*/ 0 h 5736"/>
                <a:gd name="connsiteX10" fmla="*/ 5709147 w 6857854"/>
                <a:gd name="connsiteY10" fmla="*/ 0 h 5736"/>
                <a:gd name="connsiteX11" fmla="*/ 5491992 w 6857854"/>
                <a:gd name="connsiteY11" fmla="*/ 0 h 5736"/>
                <a:gd name="connsiteX12" fmla="*/ 5480547 w 6857854"/>
                <a:gd name="connsiteY12" fmla="*/ 0 h 5736"/>
                <a:gd name="connsiteX13" fmla="*/ 5263392 w 6857854"/>
                <a:gd name="connsiteY13" fmla="*/ 0 h 5736"/>
                <a:gd name="connsiteX14" fmla="*/ 5251976 w 6857854"/>
                <a:gd name="connsiteY14" fmla="*/ 0 h 5736"/>
                <a:gd name="connsiteX15" fmla="*/ 5034792 w 6857854"/>
                <a:gd name="connsiteY15" fmla="*/ 0 h 5736"/>
                <a:gd name="connsiteX16" fmla="*/ 5023376 w 6857854"/>
                <a:gd name="connsiteY16" fmla="*/ 0 h 5736"/>
                <a:gd name="connsiteX17" fmla="*/ 4806192 w 6857854"/>
                <a:gd name="connsiteY17" fmla="*/ 0 h 5736"/>
                <a:gd name="connsiteX18" fmla="*/ 4794776 w 6857854"/>
                <a:gd name="connsiteY18" fmla="*/ 0 h 5736"/>
                <a:gd name="connsiteX19" fmla="*/ 4577621 w 6857854"/>
                <a:gd name="connsiteY19" fmla="*/ 0 h 5736"/>
                <a:gd name="connsiteX20" fmla="*/ 4566176 w 6857854"/>
                <a:gd name="connsiteY20" fmla="*/ 0 h 5736"/>
                <a:gd name="connsiteX21" fmla="*/ 4349021 w 6857854"/>
                <a:gd name="connsiteY21" fmla="*/ 0 h 5736"/>
                <a:gd name="connsiteX22" fmla="*/ 4337576 w 6857854"/>
                <a:gd name="connsiteY22" fmla="*/ 0 h 5736"/>
                <a:gd name="connsiteX23" fmla="*/ 4120421 w 6857854"/>
                <a:gd name="connsiteY23" fmla="*/ 0 h 5736"/>
                <a:gd name="connsiteX24" fmla="*/ 4108976 w 6857854"/>
                <a:gd name="connsiteY24" fmla="*/ 0 h 5736"/>
                <a:gd name="connsiteX25" fmla="*/ 3891821 w 6857854"/>
                <a:gd name="connsiteY25" fmla="*/ 0 h 5736"/>
                <a:gd name="connsiteX26" fmla="*/ 3880405 w 6857854"/>
                <a:gd name="connsiteY26" fmla="*/ 0 h 5736"/>
                <a:gd name="connsiteX27" fmla="*/ 3663221 w 6857854"/>
                <a:gd name="connsiteY27" fmla="*/ 0 h 5736"/>
                <a:gd name="connsiteX28" fmla="*/ 3651805 w 6857854"/>
                <a:gd name="connsiteY28" fmla="*/ 0 h 5736"/>
                <a:gd name="connsiteX29" fmla="*/ 3434649 w 6857854"/>
                <a:gd name="connsiteY29" fmla="*/ 0 h 5736"/>
                <a:gd name="connsiteX30" fmla="*/ 3423205 w 6857854"/>
                <a:gd name="connsiteY30" fmla="*/ 0 h 5736"/>
                <a:gd name="connsiteX31" fmla="*/ 3206049 w 6857854"/>
                <a:gd name="connsiteY31" fmla="*/ 0 h 5736"/>
                <a:gd name="connsiteX32" fmla="*/ 3194605 w 6857854"/>
                <a:gd name="connsiteY32" fmla="*/ 0 h 5736"/>
                <a:gd name="connsiteX33" fmla="*/ 2977450 w 6857854"/>
                <a:gd name="connsiteY33" fmla="*/ 0 h 5736"/>
                <a:gd name="connsiteX34" fmla="*/ 2966005 w 6857854"/>
                <a:gd name="connsiteY34" fmla="*/ 0 h 5736"/>
                <a:gd name="connsiteX35" fmla="*/ 2748850 w 6857854"/>
                <a:gd name="connsiteY35" fmla="*/ 0 h 5736"/>
                <a:gd name="connsiteX36" fmla="*/ 2737434 w 6857854"/>
                <a:gd name="connsiteY36" fmla="*/ 0 h 5736"/>
                <a:gd name="connsiteX37" fmla="*/ 2520250 w 6857854"/>
                <a:gd name="connsiteY37" fmla="*/ 0 h 5736"/>
                <a:gd name="connsiteX38" fmla="*/ 2508834 w 6857854"/>
                <a:gd name="connsiteY38" fmla="*/ 0 h 5736"/>
                <a:gd name="connsiteX39" fmla="*/ 2291650 w 6857854"/>
                <a:gd name="connsiteY39" fmla="*/ 0 h 5736"/>
                <a:gd name="connsiteX40" fmla="*/ 2280234 w 6857854"/>
                <a:gd name="connsiteY40" fmla="*/ 0 h 5736"/>
                <a:gd name="connsiteX41" fmla="*/ 2063079 w 6857854"/>
                <a:gd name="connsiteY41" fmla="*/ 0 h 5736"/>
                <a:gd name="connsiteX42" fmla="*/ 2051634 w 6857854"/>
                <a:gd name="connsiteY42" fmla="*/ 0 h 5736"/>
                <a:gd name="connsiteX43" fmla="*/ 1834479 w 6857854"/>
                <a:gd name="connsiteY43" fmla="*/ 0 h 5736"/>
                <a:gd name="connsiteX44" fmla="*/ 1823034 w 6857854"/>
                <a:gd name="connsiteY44" fmla="*/ 0 h 5736"/>
                <a:gd name="connsiteX45" fmla="*/ 1605879 w 6857854"/>
                <a:gd name="connsiteY45" fmla="*/ 0 h 5736"/>
                <a:gd name="connsiteX46" fmla="*/ 1594434 w 6857854"/>
                <a:gd name="connsiteY46" fmla="*/ 0 h 5736"/>
                <a:gd name="connsiteX47" fmla="*/ 1377279 w 6857854"/>
                <a:gd name="connsiteY47" fmla="*/ 0 h 5736"/>
                <a:gd name="connsiteX48" fmla="*/ 1365863 w 6857854"/>
                <a:gd name="connsiteY48" fmla="*/ 0 h 5736"/>
                <a:gd name="connsiteX49" fmla="*/ 1148679 w 6857854"/>
                <a:gd name="connsiteY49" fmla="*/ 0 h 5736"/>
                <a:gd name="connsiteX50" fmla="*/ 1137263 w 6857854"/>
                <a:gd name="connsiteY50" fmla="*/ 0 h 5736"/>
                <a:gd name="connsiteX51" fmla="*/ 920108 w 6857854"/>
                <a:gd name="connsiteY51" fmla="*/ 0 h 5736"/>
                <a:gd name="connsiteX52" fmla="*/ 908663 w 6857854"/>
                <a:gd name="connsiteY52" fmla="*/ 0 h 5736"/>
                <a:gd name="connsiteX53" fmla="*/ 691508 w 6857854"/>
                <a:gd name="connsiteY53" fmla="*/ 0 h 5736"/>
                <a:gd name="connsiteX54" fmla="*/ 680063 w 6857854"/>
                <a:gd name="connsiteY54" fmla="*/ 0 h 5736"/>
                <a:gd name="connsiteX55" fmla="*/ 462908 w 6857854"/>
                <a:gd name="connsiteY55" fmla="*/ 0 h 5736"/>
                <a:gd name="connsiteX56" fmla="*/ 451463 w 6857854"/>
                <a:gd name="connsiteY56" fmla="*/ 0 h 5736"/>
                <a:gd name="connsiteX57" fmla="*/ 234308 w 6857854"/>
                <a:gd name="connsiteY57" fmla="*/ 0 h 5736"/>
                <a:gd name="connsiteX58" fmla="*/ 222892 w 6857854"/>
                <a:gd name="connsiteY58" fmla="*/ 0 h 5736"/>
                <a:gd name="connsiteX59" fmla="*/ 5708 w 6857854"/>
                <a:gd name="connsiteY59" fmla="*/ 0 h 5736"/>
                <a:gd name="connsiteX60" fmla="*/ 0 w 6857854"/>
                <a:gd name="connsiteY60" fmla="*/ 0 h 5736"/>
                <a:gd name="connsiteX61" fmla="*/ 0 w 6857854"/>
                <a:gd name="connsiteY61" fmla="*/ 5737 h 5736"/>
                <a:gd name="connsiteX62" fmla="*/ 5708 w 6857854"/>
                <a:gd name="connsiteY62" fmla="*/ 5737 h 5736"/>
                <a:gd name="connsiteX63" fmla="*/ 222892 w 6857854"/>
                <a:gd name="connsiteY63" fmla="*/ 5737 h 5736"/>
                <a:gd name="connsiteX64" fmla="*/ 234308 w 6857854"/>
                <a:gd name="connsiteY64" fmla="*/ 5737 h 5736"/>
                <a:gd name="connsiteX65" fmla="*/ 451463 w 6857854"/>
                <a:gd name="connsiteY65" fmla="*/ 5737 h 5736"/>
                <a:gd name="connsiteX66" fmla="*/ 462908 w 6857854"/>
                <a:gd name="connsiteY66" fmla="*/ 5737 h 5736"/>
                <a:gd name="connsiteX67" fmla="*/ 680063 w 6857854"/>
                <a:gd name="connsiteY67" fmla="*/ 5737 h 5736"/>
                <a:gd name="connsiteX68" fmla="*/ 691508 w 6857854"/>
                <a:gd name="connsiteY68" fmla="*/ 5737 h 5736"/>
                <a:gd name="connsiteX69" fmla="*/ 908663 w 6857854"/>
                <a:gd name="connsiteY69" fmla="*/ 5737 h 5736"/>
                <a:gd name="connsiteX70" fmla="*/ 920108 w 6857854"/>
                <a:gd name="connsiteY70" fmla="*/ 5737 h 5736"/>
                <a:gd name="connsiteX71" fmla="*/ 1137263 w 6857854"/>
                <a:gd name="connsiteY71" fmla="*/ 5737 h 5736"/>
                <a:gd name="connsiteX72" fmla="*/ 1148679 w 6857854"/>
                <a:gd name="connsiteY72" fmla="*/ 5737 h 5736"/>
                <a:gd name="connsiteX73" fmla="*/ 1365863 w 6857854"/>
                <a:gd name="connsiteY73" fmla="*/ 5737 h 5736"/>
                <a:gd name="connsiteX74" fmla="*/ 1377279 w 6857854"/>
                <a:gd name="connsiteY74" fmla="*/ 5737 h 5736"/>
                <a:gd name="connsiteX75" fmla="*/ 1594434 w 6857854"/>
                <a:gd name="connsiteY75" fmla="*/ 5737 h 5736"/>
                <a:gd name="connsiteX76" fmla="*/ 1605879 w 6857854"/>
                <a:gd name="connsiteY76" fmla="*/ 5737 h 5736"/>
                <a:gd name="connsiteX77" fmla="*/ 1823034 w 6857854"/>
                <a:gd name="connsiteY77" fmla="*/ 5737 h 5736"/>
                <a:gd name="connsiteX78" fmla="*/ 1834479 w 6857854"/>
                <a:gd name="connsiteY78" fmla="*/ 5737 h 5736"/>
                <a:gd name="connsiteX79" fmla="*/ 2051634 w 6857854"/>
                <a:gd name="connsiteY79" fmla="*/ 5737 h 5736"/>
                <a:gd name="connsiteX80" fmla="*/ 2063079 w 6857854"/>
                <a:gd name="connsiteY80" fmla="*/ 5737 h 5736"/>
                <a:gd name="connsiteX81" fmla="*/ 2280234 w 6857854"/>
                <a:gd name="connsiteY81" fmla="*/ 5737 h 5736"/>
                <a:gd name="connsiteX82" fmla="*/ 2291650 w 6857854"/>
                <a:gd name="connsiteY82" fmla="*/ 5737 h 5736"/>
                <a:gd name="connsiteX83" fmla="*/ 2508834 w 6857854"/>
                <a:gd name="connsiteY83" fmla="*/ 5737 h 5736"/>
                <a:gd name="connsiteX84" fmla="*/ 2520250 w 6857854"/>
                <a:gd name="connsiteY84" fmla="*/ 5737 h 5736"/>
                <a:gd name="connsiteX85" fmla="*/ 2737434 w 6857854"/>
                <a:gd name="connsiteY85" fmla="*/ 5737 h 5736"/>
                <a:gd name="connsiteX86" fmla="*/ 2748850 w 6857854"/>
                <a:gd name="connsiteY86" fmla="*/ 5737 h 5736"/>
                <a:gd name="connsiteX87" fmla="*/ 2966005 w 6857854"/>
                <a:gd name="connsiteY87" fmla="*/ 5737 h 5736"/>
                <a:gd name="connsiteX88" fmla="*/ 2977450 w 6857854"/>
                <a:gd name="connsiteY88" fmla="*/ 5737 h 5736"/>
                <a:gd name="connsiteX89" fmla="*/ 3194605 w 6857854"/>
                <a:gd name="connsiteY89" fmla="*/ 5737 h 5736"/>
                <a:gd name="connsiteX90" fmla="*/ 3206049 w 6857854"/>
                <a:gd name="connsiteY90" fmla="*/ 5737 h 5736"/>
                <a:gd name="connsiteX91" fmla="*/ 3423205 w 6857854"/>
                <a:gd name="connsiteY91" fmla="*/ 5737 h 5736"/>
                <a:gd name="connsiteX92" fmla="*/ 3434649 w 6857854"/>
                <a:gd name="connsiteY92" fmla="*/ 5737 h 5736"/>
                <a:gd name="connsiteX93" fmla="*/ 3651805 w 6857854"/>
                <a:gd name="connsiteY93" fmla="*/ 5737 h 5736"/>
                <a:gd name="connsiteX94" fmla="*/ 3663221 w 6857854"/>
                <a:gd name="connsiteY94" fmla="*/ 5737 h 5736"/>
                <a:gd name="connsiteX95" fmla="*/ 3880405 w 6857854"/>
                <a:gd name="connsiteY95" fmla="*/ 5737 h 5736"/>
                <a:gd name="connsiteX96" fmla="*/ 3891821 w 6857854"/>
                <a:gd name="connsiteY96" fmla="*/ 5737 h 5736"/>
                <a:gd name="connsiteX97" fmla="*/ 4108976 w 6857854"/>
                <a:gd name="connsiteY97" fmla="*/ 5737 h 5736"/>
                <a:gd name="connsiteX98" fmla="*/ 4120421 w 6857854"/>
                <a:gd name="connsiteY98" fmla="*/ 5737 h 5736"/>
                <a:gd name="connsiteX99" fmla="*/ 4337576 w 6857854"/>
                <a:gd name="connsiteY99" fmla="*/ 5737 h 5736"/>
                <a:gd name="connsiteX100" fmla="*/ 4349021 w 6857854"/>
                <a:gd name="connsiteY100" fmla="*/ 5737 h 5736"/>
                <a:gd name="connsiteX101" fmla="*/ 4566176 w 6857854"/>
                <a:gd name="connsiteY101" fmla="*/ 5737 h 5736"/>
                <a:gd name="connsiteX102" fmla="*/ 4577621 w 6857854"/>
                <a:gd name="connsiteY102" fmla="*/ 5737 h 5736"/>
                <a:gd name="connsiteX103" fmla="*/ 4794776 w 6857854"/>
                <a:gd name="connsiteY103" fmla="*/ 5737 h 5736"/>
                <a:gd name="connsiteX104" fmla="*/ 4806192 w 6857854"/>
                <a:gd name="connsiteY104" fmla="*/ 5737 h 5736"/>
                <a:gd name="connsiteX105" fmla="*/ 5023376 w 6857854"/>
                <a:gd name="connsiteY105" fmla="*/ 5737 h 5736"/>
                <a:gd name="connsiteX106" fmla="*/ 5034792 w 6857854"/>
                <a:gd name="connsiteY106" fmla="*/ 5737 h 5736"/>
                <a:gd name="connsiteX107" fmla="*/ 5251976 w 6857854"/>
                <a:gd name="connsiteY107" fmla="*/ 5737 h 5736"/>
                <a:gd name="connsiteX108" fmla="*/ 5263392 w 6857854"/>
                <a:gd name="connsiteY108" fmla="*/ 5737 h 5736"/>
                <a:gd name="connsiteX109" fmla="*/ 5480547 w 6857854"/>
                <a:gd name="connsiteY109" fmla="*/ 5737 h 5736"/>
                <a:gd name="connsiteX110" fmla="*/ 5491992 w 6857854"/>
                <a:gd name="connsiteY110" fmla="*/ 5737 h 5736"/>
                <a:gd name="connsiteX111" fmla="*/ 5709147 w 6857854"/>
                <a:gd name="connsiteY111" fmla="*/ 5737 h 5736"/>
                <a:gd name="connsiteX112" fmla="*/ 5720592 w 6857854"/>
                <a:gd name="connsiteY112" fmla="*/ 5737 h 5736"/>
                <a:gd name="connsiteX113" fmla="*/ 5937747 w 6857854"/>
                <a:gd name="connsiteY113" fmla="*/ 5737 h 5736"/>
                <a:gd name="connsiteX114" fmla="*/ 5949192 w 6857854"/>
                <a:gd name="connsiteY114" fmla="*/ 5737 h 5736"/>
                <a:gd name="connsiteX115" fmla="*/ 6166347 w 6857854"/>
                <a:gd name="connsiteY115" fmla="*/ 5737 h 5736"/>
                <a:gd name="connsiteX116" fmla="*/ 6177762 w 6857854"/>
                <a:gd name="connsiteY116" fmla="*/ 5737 h 5736"/>
                <a:gd name="connsiteX117" fmla="*/ 6394947 w 6857854"/>
                <a:gd name="connsiteY117" fmla="*/ 5737 h 5736"/>
                <a:gd name="connsiteX118" fmla="*/ 6406362 w 6857854"/>
                <a:gd name="connsiteY118" fmla="*/ 5737 h 5736"/>
                <a:gd name="connsiteX119" fmla="*/ 6623518 w 6857854"/>
                <a:gd name="connsiteY119" fmla="*/ 5737 h 5736"/>
                <a:gd name="connsiteX120" fmla="*/ 6634962 w 6857854"/>
                <a:gd name="connsiteY120" fmla="*/ 5737 h 5736"/>
                <a:gd name="connsiteX121" fmla="*/ 6852118 w 6857854"/>
                <a:gd name="connsiteY121" fmla="*/ 5737 h 5736"/>
                <a:gd name="connsiteX122" fmla="*/ 6857855 w 6857854"/>
                <a:gd name="connsiteY122" fmla="*/ 5737 h 5736"/>
                <a:gd name="connsiteX123" fmla="*/ 6857855 w 6857854"/>
                <a:gd name="connsiteY123" fmla="*/ 0 h 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5736">
                  <a:moveTo>
                    <a:pt x="6852118" y="0"/>
                  </a:move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5737"/>
                  </a:lnTo>
                  <a:lnTo>
                    <a:pt x="5708" y="5737"/>
                  </a:lnTo>
                  <a:lnTo>
                    <a:pt x="222892" y="5737"/>
                  </a:lnTo>
                  <a:lnTo>
                    <a:pt x="234308" y="5737"/>
                  </a:lnTo>
                  <a:lnTo>
                    <a:pt x="451463" y="5737"/>
                  </a:lnTo>
                  <a:lnTo>
                    <a:pt x="462908" y="5737"/>
                  </a:lnTo>
                  <a:lnTo>
                    <a:pt x="680063" y="5737"/>
                  </a:lnTo>
                  <a:lnTo>
                    <a:pt x="691508" y="5737"/>
                  </a:lnTo>
                  <a:lnTo>
                    <a:pt x="908663" y="5737"/>
                  </a:lnTo>
                  <a:lnTo>
                    <a:pt x="920108" y="5737"/>
                  </a:lnTo>
                  <a:lnTo>
                    <a:pt x="1137263" y="5737"/>
                  </a:lnTo>
                  <a:lnTo>
                    <a:pt x="1148679" y="5737"/>
                  </a:lnTo>
                  <a:lnTo>
                    <a:pt x="1365863" y="5737"/>
                  </a:lnTo>
                  <a:lnTo>
                    <a:pt x="1377279" y="5737"/>
                  </a:lnTo>
                  <a:lnTo>
                    <a:pt x="1594434" y="5737"/>
                  </a:lnTo>
                  <a:lnTo>
                    <a:pt x="1605879" y="5737"/>
                  </a:lnTo>
                  <a:lnTo>
                    <a:pt x="1823034" y="5737"/>
                  </a:lnTo>
                  <a:lnTo>
                    <a:pt x="1834479" y="5737"/>
                  </a:lnTo>
                  <a:lnTo>
                    <a:pt x="2051634" y="5737"/>
                  </a:lnTo>
                  <a:lnTo>
                    <a:pt x="2063079" y="5737"/>
                  </a:lnTo>
                  <a:lnTo>
                    <a:pt x="2280234" y="5737"/>
                  </a:lnTo>
                  <a:lnTo>
                    <a:pt x="2291650" y="5737"/>
                  </a:lnTo>
                  <a:lnTo>
                    <a:pt x="2508834" y="5737"/>
                  </a:lnTo>
                  <a:lnTo>
                    <a:pt x="2520250" y="5737"/>
                  </a:lnTo>
                  <a:lnTo>
                    <a:pt x="2737434" y="5737"/>
                  </a:lnTo>
                  <a:lnTo>
                    <a:pt x="2748850" y="5737"/>
                  </a:lnTo>
                  <a:lnTo>
                    <a:pt x="2966005" y="5737"/>
                  </a:lnTo>
                  <a:lnTo>
                    <a:pt x="2977450" y="5737"/>
                  </a:lnTo>
                  <a:lnTo>
                    <a:pt x="3194605" y="5737"/>
                  </a:lnTo>
                  <a:lnTo>
                    <a:pt x="3206049" y="5737"/>
                  </a:lnTo>
                  <a:lnTo>
                    <a:pt x="3423205" y="5737"/>
                  </a:lnTo>
                  <a:lnTo>
                    <a:pt x="3434649" y="5737"/>
                  </a:lnTo>
                  <a:lnTo>
                    <a:pt x="3651805" y="5737"/>
                  </a:lnTo>
                  <a:lnTo>
                    <a:pt x="3663221" y="5737"/>
                  </a:lnTo>
                  <a:lnTo>
                    <a:pt x="3880405" y="5737"/>
                  </a:lnTo>
                  <a:lnTo>
                    <a:pt x="3891821" y="5737"/>
                  </a:lnTo>
                  <a:lnTo>
                    <a:pt x="4108976" y="5737"/>
                  </a:lnTo>
                  <a:lnTo>
                    <a:pt x="4120421" y="5737"/>
                  </a:lnTo>
                  <a:lnTo>
                    <a:pt x="4337576" y="5737"/>
                  </a:lnTo>
                  <a:lnTo>
                    <a:pt x="4349021" y="5737"/>
                  </a:lnTo>
                  <a:lnTo>
                    <a:pt x="4566176" y="5737"/>
                  </a:lnTo>
                  <a:lnTo>
                    <a:pt x="4577621" y="5737"/>
                  </a:lnTo>
                  <a:lnTo>
                    <a:pt x="4794776" y="5737"/>
                  </a:lnTo>
                  <a:lnTo>
                    <a:pt x="4806192" y="5737"/>
                  </a:lnTo>
                  <a:lnTo>
                    <a:pt x="5023376" y="5737"/>
                  </a:lnTo>
                  <a:lnTo>
                    <a:pt x="5034792" y="5737"/>
                  </a:lnTo>
                  <a:lnTo>
                    <a:pt x="5251976" y="5737"/>
                  </a:lnTo>
                  <a:lnTo>
                    <a:pt x="5263392" y="5737"/>
                  </a:lnTo>
                  <a:lnTo>
                    <a:pt x="5480547" y="5737"/>
                  </a:lnTo>
                  <a:lnTo>
                    <a:pt x="5491992" y="5737"/>
                  </a:lnTo>
                  <a:lnTo>
                    <a:pt x="5709147" y="5737"/>
                  </a:lnTo>
                  <a:lnTo>
                    <a:pt x="5720592" y="5737"/>
                  </a:lnTo>
                  <a:lnTo>
                    <a:pt x="5937747" y="5737"/>
                  </a:lnTo>
                  <a:lnTo>
                    <a:pt x="5949192" y="5737"/>
                  </a:lnTo>
                  <a:lnTo>
                    <a:pt x="6166347" y="5737"/>
                  </a:lnTo>
                  <a:lnTo>
                    <a:pt x="6177762" y="5737"/>
                  </a:lnTo>
                  <a:lnTo>
                    <a:pt x="6394947" y="5737"/>
                  </a:lnTo>
                  <a:lnTo>
                    <a:pt x="6406362" y="5737"/>
                  </a:lnTo>
                  <a:lnTo>
                    <a:pt x="6623518" y="5737"/>
                  </a:lnTo>
                  <a:lnTo>
                    <a:pt x="6634962" y="5737"/>
                  </a:lnTo>
                  <a:lnTo>
                    <a:pt x="6852118" y="5737"/>
                  </a:lnTo>
                  <a:lnTo>
                    <a:pt x="6857855" y="5737"/>
                  </a:lnTo>
                  <a:lnTo>
                    <a:pt x="6857855" y="0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1" name="Freeform: Shape 6410">
              <a:extLst>
                <a:ext uri="{FF2B5EF4-FFF2-40B4-BE49-F238E27FC236}">
                  <a16:creationId xmlns:a16="http://schemas.microsoft.com/office/drawing/2014/main" id="{BD6FE40C-C13C-4C7E-BAC1-F6AD03CFFD2E}"/>
                </a:ext>
              </a:extLst>
            </p:cNvPr>
            <p:cNvSpPr/>
            <p:nvPr/>
          </p:nvSpPr>
          <p:spPr>
            <a:xfrm>
              <a:off x="0" y="7117896"/>
              <a:ext cx="6857854" cy="11444"/>
            </a:xfrm>
            <a:custGeom>
              <a:avLst/>
              <a:gdLst>
                <a:gd name="connsiteX0" fmla="*/ 222892 w 6857854"/>
                <a:gd name="connsiteY0" fmla="*/ 11444 h 11444"/>
                <a:gd name="connsiteX1" fmla="*/ 234308 w 6857854"/>
                <a:gd name="connsiteY1" fmla="*/ 11444 h 11444"/>
                <a:gd name="connsiteX2" fmla="*/ 451463 w 6857854"/>
                <a:gd name="connsiteY2" fmla="*/ 11444 h 11444"/>
                <a:gd name="connsiteX3" fmla="*/ 462908 w 6857854"/>
                <a:gd name="connsiteY3" fmla="*/ 11444 h 11444"/>
                <a:gd name="connsiteX4" fmla="*/ 680063 w 6857854"/>
                <a:gd name="connsiteY4" fmla="*/ 11444 h 11444"/>
                <a:gd name="connsiteX5" fmla="*/ 691508 w 6857854"/>
                <a:gd name="connsiteY5" fmla="*/ 11444 h 11444"/>
                <a:gd name="connsiteX6" fmla="*/ 908663 w 6857854"/>
                <a:gd name="connsiteY6" fmla="*/ 11444 h 11444"/>
                <a:gd name="connsiteX7" fmla="*/ 920108 w 6857854"/>
                <a:gd name="connsiteY7" fmla="*/ 11444 h 11444"/>
                <a:gd name="connsiteX8" fmla="*/ 1137263 w 6857854"/>
                <a:gd name="connsiteY8" fmla="*/ 11444 h 11444"/>
                <a:gd name="connsiteX9" fmla="*/ 1148679 w 6857854"/>
                <a:gd name="connsiteY9" fmla="*/ 11444 h 11444"/>
                <a:gd name="connsiteX10" fmla="*/ 1365863 w 6857854"/>
                <a:gd name="connsiteY10" fmla="*/ 11444 h 11444"/>
                <a:gd name="connsiteX11" fmla="*/ 1377279 w 6857854"/>
                <a:gd name="connsiteY11" fmla="*/ 11444 h 11444"/>
                <a:gd name="connsiteX12" fmla="*/ 1594434 w 6857854"/>
                <a:gd name="connsiteY12" fmla="*/ 11444 h 11444"/>
                <a:gd name="connsiteX13" fmla="*/ 1605879 w 6857854"/>
                <a:gd name="connsiteY13" fmla="*/ 11444 h 11444"/>
                <a:gd name="connsiteX14" fmla="*/ 1823034 w 6857854"/>
                <a:gd name="connsiteY14" fmla="*/ 11444 h 11444"/>
                <a:gd name="connsiteX15" fmla="*/ 1834479 w 6857854"/>
                <a:gd name="connsiteY15" fmla="*/ 11444 h 11444"/>
                <a:gd name="connsiteX16" fmla="*/ 2051634 w 6857854"/>
                <a:gd name="connsiteY16" fmla="*/ 11444 h 11444"/>
                <a:gd name="connsiteX17" fmla="*/ 2063079 w 6857854"/>
                <a:gd name="connsiteY17" fmla="*/ 11444 h 11444"/>
                <a:gd name="connsiteX18" fmla="*/ 2280234 w 6857854"/>
                <a:gd name="connsiteY18" fmla="*/ 11444 h 11444"/>
                <a:gd name="connsiteX19" fmla="*/ 2291650 w 6857854"/>
                <a:gd name="connsiteY19" fmla="*/ 11444 h 11444"/>
                <a:gd name="connsiteX20" fmla="*/ 2508834 w 6857854"/>
                <a:gd name="connsiteY20" fmla="*/ 11444 h 11444"/>
                <a:gd name="connsiteX21" fmla="*/ 2520250 w 6857854"/>
                <a:gd name="connsiteY21" fmla="*/ 11444 h 11444"/>
                <a:gd name="connsiteX22" fmla="*/ 2737434 w 6857854"/>
                <a:gd name="connsiteY22" fmla="*/ 11444 h 11444"/>
                <a:gd name="connsiteX23" fmla="*/ 2748850 w 6857854"/>
                <a:gd name="connsiteY23" fmla="*/ 11444 h 11444"/>
                <a:gd name="connsiteX24" fmla="*/ 2966005 w 6857854"/>
                <a:gd name="connsiteY24" fmla="*/ 11444 h 11444"/>
                <a:gd name="connsiteX25" fmla="*/ 2977450 w 6857854"/>
                <a:gd name="connsiteY25" fmla="*/ 11444 h 11444"/>
                <a:gd name="connsiteX26" fmla="*/ 3194605 w 6857854"/>
                <a:gd name="connsiteY26" fmla="*/ 11444 h 11444"/>
                <a:gd name="connsiteX27" fmla="*/ 3206049 w 6857854"/>
                <a:gd name="connsiteY27" fmla="*/ 11444 h 11444"/>
                <a:gd name="connsiteX28" fmla="*/ 3423205 w 6857854"/>
                <a:gd name="connsiteY28" fmla="*/ 11444 h 11444"/>
                <a:gd name="connsiteX29" fmla="*/ 3434649 w 6857854"/>
                <a:gd name="connsiteY29" fmla="*/ 11444 h 11444"/>
                <a:gd name="connsiteX30" fmla="*/ 3651805 w 6857854"/>
                <a:gd name="connsiteY30" fmla="*/ 11444 h 11444"/>
                <a:gd name="connsiteX31" fmla="*/ 3663221 w 6857854"/>
                <a:gd name="connsiteY31" fmla="*/ 11444 h 11444"/>
                <a:gd name="connsiteX32" fmla="*/ 3880405 w 6857854"/>
                <a:gd name="connsiteY32" fmla="*/ 11444 h 11444"/>
                <a:gd name="connsiteX33" fmla="*/ 3891821 w 6857854"/>
                <a:gd name="connsiteY33" fmla="*/ 11444 h 11444"/>
                <a:gd name="connsiteX34" fmla="*/ 4108976 w 6857854"/>
                <a:gd name="connsiteY34" fmla="*/ 11444 h 11444"/>
                <a:gd name="connsiteX35" fmla="*/ 4120421 w 6857854"/>
                <a:gd name="connsiteY35" fmla="*/ 11444 h 11444"/>
                <a:gd name="connsiteX36" fmla="*/ 4337576 w 6857854"/>
                <a:gd name="connsiteY36" fmla="*/ 11444 h 11444"/>
                <a:gd name="connsiteX37" fmla="*/ 4349021 w 6857854"/>
                <a:gd name="connsiteY37" fmla="*/ 11444 h 11444"/>
                <a:gd name="connsiteX38" fmla="*/ 4566176 w 6857854"/>
                <a:gd name="connsiteY38" fmla="*/ 11444 h 11444"/>
                <a:gd name="connsiteX39" fmla="*/ 4577621 w 6857854"/>
                <a:gd name="connsiteY39" fmla="*/ 11444 h 11444"/>
                <a:gd name="connsiteX40" fmla="*/ 4794776 w 6857854"/>
                <a:gd name="connsiteY40" fmla="*/ 11444 h 11444"/>
                <a:gd name="connsiteX41" fmla="*/ 4806192 w 6857854"/>
                <a:gd name="connsiteY41" fmla="*/ 11444 h 11444"/>
                <a:gd name="connsiteX42" fmla="*/ 5023376 w 6857854"/>
                <a:gd name="connsiteY42" fmla="*/ 11444 h 11444"/>
                <a:gd name="connsiteX43" fmla="*/ 5034792 w 6857854"/>
                <a:gd name="connsiteY43" fmla="*/ 11444 h 11444"/>
                <a:gd name="connsiteX44" fmla="*/ 5251976 w 6857854"/>
                <a:gd name="connsiteY44" fmla="*/ 11444 h 11444"/>
                <a:gd name="connsiteX45" fmla="*/ 5263392 w 6857854"/>
                <a:gd name="connsiteY45" fmla="*/ 11444 h 11444"/>
                <a:gd name="connsiteX46" fmla="*/ 5480547 w 6857854"/>
                <a:gd name="connsiteY46" fmla="*/ 11444 h 11444"/>
                <a:gd name="connsiteX47" fmla="*/ 5491992 w 6857854"/>
                <a:gd name="connsiteY47" fmla="*/ 11444 h 11444"/>
                <a:gd name="connsiteX48" fmla="*/ 5709147 w 6857854"/>
                <a:gd name="connsiteY48" fmla="*/ 11444 h 11444"/>
                <a:gd name="connsiteX49" fmla="*/ 5720592 w 6857854"/>
                <a:gd name="connsiteY49" fmla="*/ 11444 h 11444"/>
                <a:gd name="connsiteX50" fmla="*/ 5937747 w 6857854"/>
                <a:gd name="connsiteY50" fmla="*/ 11444 h 11444"/>
                <a:gd name="connsiteX51" fmla="*/ 5949192 w 6857854"/>
                <a:gd name="connsiteY51" fmla="*/ 11444 h 11444"/>
                <a:gd name="connsiteX52" fmla="*/ 6166347 w 6857854"/>
                <a:gd name="connsiteY52" fmla="*/ 11444 h 11444"/>
                <a:gd name="connsiteX53" fmla="*/ 6177762 w 6857854"/>
                <a:gd name="connsiteY53" fmla="*/ 11444 h 11444"/>
                <a:gd name="connsiteX54" fmla="*/ 6394947 w 6857854"/>
                <a:gd name="connsiteY54" fmla="*/ 11444 h 11444"/>
                <a:gd name="connsiteX55" fmla="*/ 6406362 w 6857854"/>
                <a:gd name="connsiteY55" fmla="*/ 11444 h 11444"/>
                <a:gd name="connsiteX56" fmla="*/ 6623518 w 6857854"/>
                <a:gd name="connsiteY56" fmla="*/ 11444 h 11444"/>
                <a:gd name="connsiteX57" fmla="*/ 6634962 w 6857854"/>
                <a:gd name="connsiteY57" fmla="*/ 11444 h 11444"/>
                <a:gd name="connsiteX58" fmla="*/ 6852118 w 6857854"/>
                <a:gd name="connsiteY58" fmla="*/ 11444 h 11444"/>
                <a:gd name="connsiteX59" fmla="*/ 6857855 w 6857854"/>
                <a:gd name="connsiteY59" fmla="*/ 11444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4 h 11444"/>
                <a:gd name="connsiteX123" fmla="*/ 5708 w 6857854"/>
                <a:gd name="connsiteY123" fmla="*/ 11444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4"/>
                  </a:moveTo>
                  <a:lnTo>
                    <a:pt x="234308" y="11444"/>
                  </a:lnTo>
                  <a:lnTo>
                    <a:pt x="451463" y="11444"/>
                  </a:lnTo>
                  <a:lnTo>
                    <a:pt x="462908" y="11444"/>
                  </a:lnTo>
                  <a:lnTo>
                    <a:pt x="680063" y="11444"/>
                  </a:lnTo>
                  <a:lnTo>
                    <a:pt x="691508" y="11444"/>
                  </a:lnTo>
                  <a:lnTo>
                    <a:pt x="908663" y="11444"/>
                  </a:lnTo>
                  <a:lnTo>
                    <a:pt x="920108" y="11444"/>
                  </a:lnTo>
                  <a:lnTo>
                    <a:pt x="1137263" y="11444"/>
                  </a:lnTo>
                  <a:lnTo>
                    <a:pt x="1148679" y="11444"/>
                  </a:lnTo>
                  <a:lnTo>
                    <a:pt x="1365863" y="11444"/>
                  </a:lnTo>
                  <a:lnTo>
                    <a:pt x="1377279" y="11444"/>
                  </a:lnTo>
                  <a:lnTo>
                    <a:pt x="1594434" y="11444"/>
                  </a:lnTo>
                  <a:lnTo>
                    <a:pt x="1605879" y="11444"/>
                  </a:lnTo>
                  <a:lnTo>
                    <a:pt x="1823034" y="11444"/>
                  </a:lnTo>
                  <a:lnTo>
                    <a:pt x="1834479" y="11444"/>
                  </a:lnTo>
                  <a:lnTo>
                    <a:pt x="2051634" y="11444"/>
                  </a:lnTo>
                  <a:lnTo>
                    <a:pt x="2063079" y="11444"/>
                  </a:lnTo>
                  <a:lnTo>
                    <a:pt x="2280234" y="11444"/>
                  </a:lnTo>
                  <a:lnTo>
                    <a:pt x="2291650" y="11444"/>
                  </a:lnTo>
                  <a:lnTo>
                    <a:pt x="2508834" y="11444"/>
                  </a:lnTo>
                  <a:lnTo>
                    <a:pt x="2520250" y="11444"/>
                  </a:lnTo>
                  <a:lnTo>
                    <a:pt x="2737434" y="11444"/>
                  </a:lnTo>
                  <a:lnTo>
                    <a:pt x="2748850" y="11444"/>
                  </a:lnTo>
                  <a:lnTo>
                    <a:pt x="2966005" y="11444"/>
                  </a:lnTo>
                  <a:lnTo>
                    <a:pt x="2977450" y="11444"/>
                  </a:lnTo>
                  <a:lnTo>
                    <a:pt x="3194605" y="11444"/>
                  </a:lnTo>
                  <a:lnTo>
                    <a:pt x="3206049" y="11444"/>
                  </a:lnTo>
                  <a:lnTo>
                    <a:pt x="3423205" y="11444"/>
                  </a:lnTo>
                  <a:lnTo>
                    <a:pt x="3434649" y="11444"/>
                  </a:lnTo>
                  <a:lnTo>
                    <a:pt x="3651805" y="11444"/>
                  </a:lnTo>
                  <a:lnTo>
                    <a:pt x="3663221" y="11444"/>
                  </a:lnTo>
                  <a:lnTo>
                    <a:pt x="3880405" y="11444"/>
                  </a:lnTo>
                  <a:lnTo>
                    <a:pt x="3891821" y="11444"/>
                  </a:lnTo>
                  <a:lnTo>
                    <a:pt x="4108976" y="11444"/>
                  </a:lnTo>
                  <a:lnTo>
                    <a:pt x="4120421" y="11444"/>
                  </a:lnTo>
                  <a:lnTo>
                    <a:pt x="4337576" y="11444"/>
                  </a:lnTo>
                  <a:lnTo>
                    <a:pt x="4349021" y="11444"/>
                  </a:lnTo>
                  <a:lnTo>
                    <a:pt x="4566176" y="11444"/>
                  </a:lnTo>
                  <a:lnTo>
                    <a:pt x="4577621" y="11444"/>
                  </a:lnTo>
                  <a:lnTo>
                    <a:pt x="4794776" y="11444"/>
                  </a:lnTo>
                  <a:lnTo>
                    <a:pt x="4806192" y="11444"/>
                  </a:lnTo>
                  <a:lnTo>
                    <a:pt x="5023376" y="11444"/>
                  </a:lnTo>
                  <a:lnTo>
                    <a:pt x="5034792" y="11444"/>
                  </a:lnTo>
                  <a:lnTo>
                    <a:pt x="5251976" y="11444"/>
                  </a:lnTo>
                  <a:lnTo>
                    <a:pt x="5263392" y="11444"/>
                  </a:lnTo>
                  <a:lnTo>
                    <a:pt x="5480547" y="11444"/>
                  </a:lnTo>
                  <a:lnTo>
                    <a:pt x="5491992" y="11444"/>
                  </a:lnTo>
                  <a:lnTo>
                    <a:pt x="5709147" y="11444"/>
                  </a:lnTo>
                  <a:lnTo>
                    <a:pt x="5720592" y="11444"/>
                  </a:lnTo>
                  <a:lnTo>
                    <a:pt x="5937747" y="11444"/>
                  </a:lnTo>
                  <a:lnTo>
                    <a:pt x="5949192" y="11444"/>
                  </a:lnTo>
                  <a:lnTo>
                    <a:pt x="6166347" y="11444"/>
                  </a:lnTo>
                  <a:lnTo>
                    <a:pt x="6177762" y="11444"/>
                  </a:lnTo>
                  <a:lnTo>
                    <a:pt x="6394947" y="11444"/>
                  </a:lnTo>
                  <a:lnTo>
                    <a:pt x="6406362" y="11444"/>
                  </a:lnTo>
                  <a:lnTo>
                    <a:pt x="6623518" y="11444"/>
                  </a:lnTo>
                  <a:lnTo>
                    <a:pt x="6634962" y="11444"/>
                  </a:lnTo>
                  <a:lnTo>
                    <a:pt x="6852118" y="11444"/>
                  </a:lnTo>
                  <a:lnTo>
                    <a:pt x="6857855" y="11444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4"/>
                  </a:lnTo>
                  <a:lnTo>
                    <a:pt x="5708" y="11444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2" name="Freeform: Shape 6411">
              <a:extLst>
                <a:ext uri="{FF2B5EF4-FFF2-40B4-BE49-F238E27FC236}">
                  <a16:creationId xmlns:a16="http://schemas.microsoft.com/office/drawing/2014/main" id="{BF623983-CA45-4FF8-A275-EE13A51751DE}"/>
                </a:ext>
              </a:extLst>
            </p:cNvPr>
            <p:cNvSpPr/>
            <p:nvPr/>
          </p:nvSpPr>
          <p:spPr>
            <a:xfrm>
              <a:off x="0" y="6889325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3" name="Freeform: Shape 6412">
              <a:extLst>
                <a:ext uri="{FF2B5EF4-FFF2-40B4-BE49-F238E27FC236}">
                  <a16:creationId xmlns:a16="http://schemas.microsoft.com/office/drawing/2014/main" id="{5BF78DE2-7823-4DA7-A122-65D261B05302}"/>
                </a:ext>
              </a:extLst>
            </p:cNvPr>
            <p:cNvSpPr/>
            <p:nvPr/>
          </p:nvSpPr>
          <p:spPr>
            <a:xfrm>
              <a:off x="0" y="6660725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4" name="Freeform: Shape 6413">
              <a:extLst>
                <a:ext uri="{FF2B5EF4-FFF2-40B4-BE49-F238E27FC236}">
                  <a16:creationId xmlns:a16="http://schemas.microsoft.com/office/drawing/2014/main" id="{242589EA-94E0-4E59-84B6-94722854989A}"/>
                </a:ext>
              </a:extLst>
            </p:cNvPr>
            <p:cNvSpPr/>
            <p:nvPr/>
          </p:nvSpPr>
          <p:spPr>
            <a:xfrm>
              <a:off x="0" y="6432125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5" name="Freeform: Shape 6414">
              <a:extLst>
                <a:ext uri="{FF2B5EF4-FFF2-40B4-BE49-F238E27FC236}">
                  <a16:creationId xmlns:a16="http://schemas.microsoft.com/office/drawing/2014/main" id="{435EC92C-99F5-4C65-B0E7-B504E23DFFFC}"/>
                </a:ext>
              </a:extLst>
            </p:cNvPr>
            <p:cNvSpPr/>
            <p:nvPr/>
          </p:nvSpPr>
          <p:spPr>
            <a:xfrm>
              <a:off x="0" y="6203525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6" name="Freeform: Shape 6415">
              <a:extLst>
                <a:ext uri="{FF2B5EF4-FFF2-40B4-BE49-F238E27FC236}">
                  <a16:creationId xmlns:a16="http://schemas.microsoft.com/office/drawing/2014/main" id="{344BB7B7-3600-4034-BE8C-7BE9BCA48FCE}"/>
                </a:ext>
              </a:extLst>
            </p:cNvPr>
            <p:cNvSpPr/>
            <p:nvPr/>
          </p:nvSpPr>
          <p:spPr>
            <a:xfrm>
              <a:off x="0" y="5974925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7" name="Freeform: Shape 6416">
              <a:extLst>
                <a:ext uri="{FF2B5EF4-FFF2-40B4-BE49-F238E27FC236}">
                  <a16:creationId xmlns:a16="http://schemas.microsoft.com/office/drawing/2014/main" id="{81550CAE-3785-49AD-951B-EF14B3F12FF2}"/>
                </a:ext>
              </a:extLst>
            </p:cNvPr>
            <p:cNvSpPr/>
            <p:nvPr/>
          </p:nvSpPr>
          <p:spPr>
            <a:xfrm>
              <a:off x="0" y="5746354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8" name="Freeform: Shape 6417">
              <a:extLst>
                <a:ext uri="{FF2B5EF4-FFF2-40B4-BE49-F238E27FC236}">
                  <a16:creationId xmlns:a16="http://schemas.microsoft.com/office/drawing/2014/main" id="{57802636-9F14-4917-B69C-6876FE5D6DE2}"/>
                </a:ext>
              </a:extLst>
            </p:cNvPr>
            <p:cNvSpPr/>
            <p:nvPr/>
          </p:nvSpPr>
          <p:spPr>
            <a:xfrm>
              <a:off x="0" y="5517754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9" name="Freeform: Shape 6418">
              <a:extLst>
                <a:ext uri="{FF2B5EF4-FFF2-40B4-BE49-F238E27FC236}">
                  <a16:creationId xmlns:a16="http://schemas.microsoft.com/office/drawing/2014/main" id="{6AE16122-3101-45BE-A4CE-CEF3B895FFB7}"/>
                </a:ext>
              </a:extLst>
            </p:cNvPr>
            <p:cNvSpPr/>
            <p:nvPr/>
          </p:nvSpPr>
          <p:spPr>
            <a:xfrm>
              <a:off x="0" y="5289154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0" name="Freeform: Shape 6419">
              <a:extLst>
                <a:ext uri="{FF2B5EF4-FFF2-40B4-BE49-F238E27FC236}">
                  <a16:creationId xmlns:a16="http://schemas.microsoft.com/office/drawing/2014/main" id="{377802F7-B304-43AE-B086-6089143265F6}"/>
                </a:ext>
              </a:extLst>
            </p:cNvPr>
            <p:cNvSpPr/>
            <p:nvPr/>
          </p:nvSpPr>
          <p:spPr>
            <a:xfrm>
              <a:off x="0" y="5060554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1" name="Freeform: Shape 6420">
              <a:extLst>
                <a:ext uri="{FF2B5EF4-FFF2-40B4-BE49-F238E27FC236}">
                  <a16:creationId xmlns:a16="http://schemas.microsoft.com/office/drawing/2014/main" id="{956229E1-0A58-45FF-A65B-C08CF1700C84}"/>
                </a:ext>
              </a:extLst>
            </p:cNvPr>
            <p:cNvSpPr/>
            <p:nvPr/>
          </p:nvSpPr>
          <p:spPr>
            <a:xfrm>
              <a:off x="0" y="4831954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2" name="Freeform: Shape 6421">
              <a:extLst>
                <a:ext uri="{FF2B5EF4-FFF2-40B4-BE49-F238E27FC236}">
                  <a16:creationId xmlns:a16="http://schemas.microsoft.com/office/drawing/2014/main" id="{8A8CD31E-E3C2-4083-895A-8149EE4E9771}"/>
                </a:ext>
              </a:extLst>
            </p:cNvPr>
            <p:cNvSpPr/>
            <p:nvPr/>
          </p:nvSpPr>
          <p:spPr>
            <a:xfrm>
              <a:off x="0" y="4603354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3" name="Freeform: Shape 6422">
              <a:extLst>
                <a:ext uri="{FF2B5EF4-FFF2-40B4-BE49-F238E27FC236}">
                  <a16:creationId xmlns:a16="http://schemas.microsoft.com/office/drawing/2014/main" id="{C7B5D4D1-60D9-48BF-9C71-F3D46D60527D}"/>
                </a:ext>
              </a:extLst>
            </p:cNvPr>
            <p:cNvSpPr/>
            <p:nvPr/>
          </p:nvSpPr>
          <p:spPr>
            <a:xfrm>
              <a:off x="0" y="4374783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4" name="Freeform: Shape 6423">
              <a:extLst>
                <a:ext uri="{FF2B5EF4-FFF2-40B4-BE49-F238E27FC236}">
                  <a16:creationId xmlns:a16="http://schemas.microsoft.com/office/drawing/2014/main" id="{B3659BA2-B292-40BF-9F7D-175F675BB570}"/>
                </a:ext>
              </a:extLst>
            </p:cNvPr>
            <p:cNvSpPr/>
            <p:nvPr/>
          </p:nvSpPr>
          <p:spPr>
            <a:xfrm>
              <a:off x="0" y="4146183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5" name="Freeform: Shape 6424">
              <a:extLst>
                <a:ext uri="{FF2B5EF4-FFF2-40B4-BE49-F238E27FC236}">
                  <a16:creationId xmlns:a16="http://schemas.microsoft.com/office/drawing/2014/main" id="{6FBDAE83-EFD6-4F0E-BE31-69072AD16BCD}"/>
                </a:ext>
              </a:extLst>
            </p:cNvPr>
            <p:cNvSpPr/>
            <p:nvPr/>
          </p:nvSpPr>
          <p:spPr>
            <a:xfrm>
              <a:off x="0" y="3917583"/>
              <a:ext cx="6857854" cy="11444"/>
            </a:xfrm>
            <a:custGeom>
              <a:avLst/>
              <a:gdLst>
                <a:gd name="connsiteX0" fmla="*/ 222892 w 6857854"/>
                <a:gd name="connsiteY0" fmla="*/ 11444 h 11444"/>
                <a:gd name="connsiteX1" fmla="*/ 234308 w 6857854"/>
                <a:gd name="connsiteY1" fmla="*/ 11444 h 11444"/>
                <a:gd name="connsiteX2" fmla="*/ 451463 w 6857854"/>
                <a:gd name="connsiteY2" fmla="*/ 11444 h 11444"/>
                <a:gd name="connsiteX3" fmla="*/ 462908 w 6857854"/>
                <a:gd name="connsiteY3" fmla="*/ 11444 h 11444"/>
                <a:gd name="connsiteX4" fmla="*/ 680063 w 6857854"/>
                <a:gd name="connsiteY4" fmla="*/ 11444 h 11444"/>
                <a:gd name="connsiteX5" fmla="*/ 691508 w 6857854"/>
                <a:gd name="connsiteY5" fmla="*/ 11444 h 11444"/>
                <a:gd name="connsiteX6" fmla="*/ 908663 w 6857854"/>
                <a:gd name="connsiteY6" fmla="*/ 11444 h 11444"/>
                <a:gd name="connsiteX7" fmla="*/ 920108 w 6857854"/>
                <a:gd name="connsiteY7" fmla="*/ 11444 h 11444"/>
                <a:gd name="connsiteX8" fmla="*/ 1137263 w 6857854"/>
                <a:gd name="connsiteY8" fmla="*/ 11444 h 11444"/>
                <a:gd name="connsiteX9" fmla="*/ 1148679 w 6857854"/>
                <a:gd name="connsiteY9" fmla="*/ 11444 h 11444"/>
                <a:gd name="connsiteX10" fmla="*/ 1365863 w 6857854"/>
                <a:gd name="connsiteY10" fmla="*/ 11444 h 11444"/>
                <a:gd name="connsiteX11" fmla="*/ 1377279 w 6857854"/>
                <a:gd name="connsiteY11" fmla="*/ 11444 h 11444"/>
                <a:gd name="connsiteX12" fmla="*/ 1594434 w 6857854"/>
                <a:gd name="connsiteY12" fmla="*/ 11444 h 11444"/>
                <a:gd name="connsiteX13" fmla="*/ 1605879 w 6857854"/>
                <a:gd name="connsiteY13" fmla="*/ 11444 h 11444"/>
                <a:gd name="connsiteX14" fmla="*/ 1823034 w 6857854"/>
                <a:gd name="connsiteY14" fmla="*/ 11444 h 11444"/>
                <a:gd name="connsiteX15" fmla="*/ 1834479 w 6857854"/>
                <a:gd name="connsiteY15" fmla="*/ 11444 h 11444"/>
                <a:gd name="connsiteX16" fmla="*/ 2051634 w 6857854"/>
                <a:gd name="connsiteY16" fmla="*/ 11444 h 11444"/>
                <a:gd name="connsiteX17" fmla="*/ 2063079 w 6857854"/>
                <a:gd name="connsiteY17" fmla="*/ 11444 h 11444"/>
                <a:gd name="connsiteX18" fmla="*/ 2280234 w 6857854"/>
                <a:gd name="connsiteY18" fmla="*/ 11444 h 11444"/>
                <a:gd name="connsiteX19" fmla="*/ 2291650 w 6857854"/>
                <a:gd name="connsiteY19" fmla="*/ 11444 h 11444"/>
                <a:gd name="connsiteX20" fmla="*/ 2508834 w 6857854"/>
                <a:gd name="connsiteY20" fmla="*/ 11444 h 11444"/>
                <a:gd name="connsiteX21" fmla="*/ 2520250 w 6857854"/>
                <a:gd name="connsiteY21" fmla="*/ 11444 h 11444"/>
                <a:gd name="connsiteX22" fmla="*/ 2737434 w 6857854"/>
                <a:gd name="connsiteY22" fmla="*/ 11444 h 11444"/>
                <a:gd name="connsiteX23" fmla="*/ 2748850 w 6857854"/>
                <a:gd name="connsiteY23" fmla="*/ 11444 h 11444"/>
                <a:gd name="connsiteX24" fmla="*/ 2966005 w 6857854"/>
                <a:gd name="connsiteY24" fmla="*/ 11444 h 11444"/>
                <a:gd name="connsiteX25" fmla="*/ 2977450 w 6857854"/>
                <a:gd name="connsiteY25" fmla="*/ 11444 h 11444"/>
                <a:gd name="connsiteX26" fmla="*/ 3194605 w 6857854"/>
                <a:gd name="connsiteY26" fmla="*/ 11444 h 11444"/>
                <a:gd name="connsiteX27" fmla="*/ 3206049 w 6857854"/>
                <a:gd name="connsiteY27" fmla="*/ 11444 h 11444"/>
                <a:gd name="connsiteX28" fmla="*/ 3423205 w 6857854"/>
                <a:gd name="connsiteY28" fmla="*/ 11444 h 11444"/>
                <a:gd name="connsiteX29" fmla="*/ 3434649 w 6857854"/>
                <a:gd name="connsiteY29" fmla="*/ 11444 h 11444"/>
                <a:gd name="connsiteX30" fmla="*/ 3651805 w 6857854"/>
                <a:gd name="connsiteY30" fmla="*/ 11444 h 11444"/>
                <a:gd name="connsiteX31" fmla="*/ 3663221 w 6857854"/>
                <a:gd name="connsiteY31" fmla="*/ 11444 h 11444"/>
                <a:gd name="connsiteX32" fmla="*/ 3880405 w 6857854"/>
                <a:gd name="connsiteY32" fmla="*/ 11444 h 11444"/>
                <a:gd name="connsiteX33" fmla="*/ 3891821 w 6857854"/>
                <a:gd name="connsiteY33" fmla="*/ 11444 h 11444"/>
                <a:gd name="connsiteX34" fmla="*/ 4108976 w 6857854"/>
                <a:gd name="connsiteY34" fmla="*/ 11444 h 11444"/>
                <a:gd name="connsiteX35" fmla="*/ 4120421 w 6857854"/>
                <a:gd name="connsiteY35" fmla="*/ 11444 h 11444"/>
                <a:gd name="connsiteX36" fmla="*/ 4337576 w 6857854"/>
                <a:gd name="connsiteY36" fmla="*/ 11444 h 11444"/>
                <a:gd name="connsiteX37" fmla="*/ 4349021 w 6857854"/>
                <a:gd name="connsiteY37" fmla="*/ 11444 h 11444"/>
                <a:gd name="connsiteX38" fmla="*/ 4566176 w 6857854"/>
                <a:gd name="connsiteY38" fmla="*/ 11444 h 11444"/>
                <a:gd name="connsiteX39" fmla="*/ 4577621 w 6857854"/>
                <a:gd name="connsiteY39" fmla="*/ 11444 h 11444"/>
                <a:gd name="connsiteX40" fmla="*/ 4794776 w 6857854"/>
                <a:gd name="connsiteY40" fmla="*/ 11444 h 11444"/>
                <a:gd name="connsiteX41" fmla="*/ 4806192 w 6857854"/>
                <a:gd name="connsiteY41" fmla="*/ 11444 h 11444"/>
                <a:gd name="connsiteX42" fmla="*/ 5023376 w 6857854"/>
                <a:gd name="connsiteY42" fmla="*/ 11444 h 11444"/>
                <a:gd name="connsiteX43" fmla="*/ 5034792 w 6857854"/>
                <a:gd name="connsiteY43" fmla="*/ 11444 h 11444"/>
                <a:gd name="connsiteX44" fmla="*/ 5251976 w 6857854"/>
                <a:gd name="connsiteY44" fmla="*/ 11444 h 11444"/>
                <a:gd name="connsiteX45" fmla="*/ 5263392 w 6857854"/>
                <a:gd name="connsiteY45" fmla="*/ 11444 h 11444"/>
                <a:gd name="connsiteX46" fmla="*/ 5480547 w 6857854"/>
                <a:gd name="connsiteY46" fmla="*/ 11444 h 11444"/>
                <a:gd name="connsiteX47" fmla="*/ 5491992 w 6857854"/>
                <a:gd name="connsiteY47" fmla="*/ 11444 h 11444"/>
                <a:gd name="connsiteX48" fmla="*/ 5709147 w 6857854"/>
                <a:gd name="connsiteY48" fmla="*/ 11444 h 11444"/>
                <a:gd name="connsiteX49" fmla="*/ 5720592 w 6857854"/>
                <a:gd name="connsiteY49" fmla="*/ 11444 h 11444"/>
                <a:gd name="connsiteX50" fmla="*/ 5937747 w 6857854"/>
                <a:gd name="connsiteY50" fmla="*/ 11444 h 11444"/>
                <a:gd name="connsiteX51" fmla="*/ 5949192 w 6857854"/>
                <a:gd name="connsiteY51" fmla="*/ 11444 h 11444"/>
                <a:gd name="connsiteX52" fmla="*/ 6166347 w 6857854"/>
                <a:gd name="connsiteY52" fmla="*/ 11444 h 11444"/>
                <a:gd name="connsiteX53" fmla="*/ 6177762 w 6857854"/>
                <a:gd name="connsiteY53" fmla="*/ 11444 h 11444"/>
                <a:gd name="connsiteX54" fmla="*/ 6394947 w 6857854"/>
                <a:gd name="connsiteY54" fmla="*/ 11444 h 11444"/>
                <a:gd name="connsiteX55" fmla="*/ 6406362 w 6857854"/>
                <a:gd name="connsiteY55" fmla="*/ 11444 h 11444"/>
                <a:gd name="connsiteX56" fmla="*/ 6623518 w 6857854"/>
                <a:gd name="connsiteY56" fmla="*/ 11444 h 11444"/>
                <a:gd name="connsiteX57" fmla="*/ 6634962 w 6857854"/>
                <a:gd name="connsiteY57" fmla="*/ 11444 h 11444"/>
                <a:gd name="connsiteX58" fmla="*/ 6852118 w 6857854"/>
                <a:gd name="connsiteY58" fmla="*/ 11444 h 11444"/>
                <a:gd name="connsiteX59" fmla="*/ 6857855 w 6857854"/>
                <a:gd name="connsiteY59" fmla="*/ 11444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4 h 11444"/>
                <a:gd name="connsiteX123" fmla="*/ 5708 w 6857854"/>
                <a:gd name="connsiteY123" fmla="*/ 11444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4"/>
                  </a:moveTo>
                  <a:lnTo>
                    <a:pt x="234308" y="11444"/>
                  </a:lnTo>
                  <a:lnTo>
                    <a:pt x="451463" y="11444"/>
                  </a:lnTo>
                  <a:lnTo>
                    <a:pt x="462908" y="11444"/>
                  </a:lnTo>
                  <a:lnTo>
                    <a:pt x="680063" y="11444"/>
                  </a:lnTo>
                  <a:lnTo>
                    <a:pt x="691508" y="11444"/>
                  </a:lnTo>
                  <a:lnTo>
                    <a:pt x="908663" y="11444"/>
                  </a:lnTo>
                  <a:lnTo>
                    <a:pt x="920108" y="11444"/>
                  </a:lnTo>
                  <a:lnTo>
                    <a:pt x="1137263" y="11444"/>
                  </a:lnTo>
                  <a:lnTo>
                    <a:pt x="1148679" y="11444"/>
                  </a:lnTo>
                  <a:lnTo>
                    <a:pt x="1365863" y="11444"/>
                  </a:lnTo>
                  <a:lnTo>
                    <a:pt x="1377279" y="11444"/>
                  </a:lnTo>
                  <a:lnTo>
                    <a:pt x="1594434" y="11444"/>
                  </a:lnTo>
                  <a:lnTo>
                    <a:pt x="1605879" y="11444"/>
                  </a:lnTo>
                  <a:lnTo>
                    <a:pt x="1823034" y="11444"/>
                  </a:lnTo>
                  <a:lnTo>
                    <a:pt x="1834479" y="11444"/>
                  </a:lnTo>
                  <a:lnTo>
                    <a:pt x="2051634" y="11444"/>
                  </a:lnTo>
                  <a:lnTo>
                    <a:pt x="2063079" y="11444"/>
                  </a:lnTo>
                  <a:lnTo>
                    <a:pt x="2280234" y="11444"/>
                  </a:lnTo>
                  <a:lnTo>
                    <a:pt x="2291650" y="11444"/>
                  </a:lnTo>
                  <a:lnTo>
                    <a:pt x="2508834" y="11444"/>
                  </a:lnTo>
                  <a:lnTo>
                    <a:pt x="2520250" y="11444"/>
                  </a:lnTo>
                  <a:lnTo>
                    <a:pt x="2737434" y="11444"/>
                  </a:lnTo>
                  <a:lnTo>
                    <a:pt x="2748850" y="11444"/>
                  </a:lnTo>
                  <a:lnTo>
                    <a:pt x="2966005" y="11444"/>
                  </a:lnTo>
                  <a:lnTo>
                    <a:pt x="2977450" y="11444"/>
                  </a:lnTo>
                  <a:lnTo>
                    <a:pt x="3194605" y="11444"/>
                  </a:lnTo>
                  <a:lnTo>
                    <a:pt x="3206049" y="11444"/>
                  </a:lnTo>
                  <a:lnTo>
                    <a:pt x="3423205" y="11444"/>
                  </a:lnTo>
                  <a:lnTo>
                    <a:pt x="3434649" y="11444"/>
                  </a:lnTo>
                  <a:lnTo>
                    <a:pt x="3651805" y="11444"/>
                  </a:lnTo>
                  <a:lnTo>
                    <a:pt x="3663221" y="11444"/>
                  </a:lnTo>
                  <a:lnTo>
                    <a:pt x="3880405" y="11444"/>
                  </a:lnTo>
                  <a:lnTo>
                    <a:pt x="3891821" y="11444"/>
                  </a:lnTo>
                  <a:lnTo>
                    <a:pt x="4108976" y="11444"/>
                  </a:lnTo>
                  <a:lnTo>
                    <a:pt x="4120421" y="11444"/>
                  </a:lnTo>
                  <a:lnTo>
                    <a:pt x="4337576" y="11444"/>
                  </a:lnTo>
                  <a:lnTo>
                    <a:pt x="4349021" y="11444"/>
                  </a:lnTo>
                  <a:lnTo>
                    <a:pt x="4566176" y="11444"/>
                  </a:lnTo>
                  <a:lnTo>
                    <a:pt x="4577621" y="11444"/>
                  </a:lnTo>
                  <a:lnTo>
                    <a:pt x="4794776" y="11444"/>
                  </a:lnTo>
                  <a:lnTo>
                    <a:pt x="4806192" y="11444"/>
                  </a:lnTo>
                  <a:lnTo>
                    <a:pt x="5023376" y="11444"/>
                  </a:lnTo>
                  <a:lnTo>
                    <a:pt x="5034792" y="11444"/>
                  </a:lnTo>
                  <a:lnTo>
                    <a:pt x="5251976" y="11444"/>
                  </a:lnTo>
                  <a:lnTo>
                    <a:pt x="5263392" y="11444"/>
                  </a:lnTo>
                  <a:lnTo>
                    <a:pt x="5480547" y="11444"/>
                  </a:lnTo>
                  <a:lnTo>
                    <a:pt x="5491992" y="11444"/>
                  </a:lnTo>
                  <a:lnTo>
                    <a:pt x="5709147" y="11444"/>
                  </a:lnTo>
                  <a:lnTo>
                    <a:pt x="5720592" y="11444"/>
                  </a:lnTo>
                  <a:lnTo>
                    <a:pt x="5937747" y="11444"/>
                  </a:lnTo>
                  <a:lnTo>
                    <a:pt x="5949192" y="11444"/>
                  </a:lnTo>
                  <a:lnTo>
                    <a:pt x="6166347" y="11444"/>
                  </a:lnTo>
                  <a:lnTo>
                    <a:pt x="6177762" y="11444"/>
                  </a:lnTo>
                  <a:lnTo>
                    <a:pt x="6394947" y="11444"/>
                  </a:lnTo>
                  <a:lnTo>
                    <a:pt x="6406362" y="11444"/>
                  </a:lnTo>
                  <a:lnTo>
                    <a:pt x="6623518" y="11444"/>
                  </a:lnTo>
                  <a:lnTo>
                    <a:pt x="6634962" y="11444"/>
                  </a:lnTo>
                  <a:lnTo>
                    <a:pt x="6852118" y="11444"/>
                  </a:lnTo>
                  <a:lnTo>
                    <a:pt x="6857855" y="11444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4"/>
                  </a:lnTo>
                  <a:lnTo>
                    <a:pt x="5708" y="11444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6" name="Freeform: Shape 6425">
              <a:extLst>
                <a:ext uri="{FF2B5EF4-FFF2-40B4-BE49-F238E27FC236}">
                  <a16:creationId xmlns:a16="http://schemas.microsoft.com/office/drawing/2014/main" id="{78B679F0-E333-4DEB-BABE-18CAC9615161}"/>
                </a:ext>
              </a:extLst>
            </p:cNvPr>
            <p:cNvSpPr/>
            <p:nvPr/>
          </p:nvSpPr>
          <p:spPr>
            <a:xfrm>
              <a:off x="0" y="3688983"/>
              <a:ext cx="6857854" cy="11444"/>
            </a:xfrm>
            <a:custGeom>
              <a:avLst/>
              <a:gdLst>
                <a:gd name="connsiteX0" fmla="*/ 222892 w 6857854"/>
                <a:gd name="connsiteY0" fmla="*/ 11444 h 11444"/>
                <a:gd name="connsiteX1" fmla="*/ 234308 w 6857854"/>
                <a:gd name="connsiteY1" fmla="*/ 11444 h 11444"/>
                <a:gd name="connsiteX2" fmla="*/ 451463 w 6857854"/>
                <a:gd name="connsiteY2" fmla="*/ 11444 h 11444"/>
                <a:gd name="connsiteX3" fmla="*/ 462908 w 6857854"/>
                <a:gd name="connsiteY3" fmla="*/ 11444 h 11444"/>
                <a:gd name="connsiteX4" fmla="*/ 680063 w 6857854"/>
                <a:gd name="connsiteY4" fmla="*/ 11444 h 11444"/>
                <a:gd name="connsiteX5" fmla="*/ 691508 w 6857854"/>
                <a:gd name="connsiteY5" fmla="*/ 11444 h 11444"/>
                <a:gd name="connsiteX6" fmla="*/ 908663 w 6857854"/>
                <a:gd name="connsiteY6" fmla="*/ 11444 h 11444"/>
                <a:gd name="connsiteX7" fmla="*/ 920108 w 6857854"/>
                <a:gd name="connsiteY7" fmla="*/ 11444 h 11444"/>
                <a:gd name="connsiteX8" fmla="*/ 1137263 w 6857854"/>
                <a:gd name="connsiteY8" fmla="*/ 11444 h 11444"/>
                <a:gd name="connsiteX9" fmla="*/ 1148679 w 6857854"/>
                <a:gd name="connsiteY9" fmla="*/ 11444 h 11444"/>
                <a:gd name="connsiteX10" fmla="*/ 1365863 w 6857854"/>
                <a:gd name="connsiteY10" fmla="*/ 11444 h 11444"/>
                <a:gd name="connsiteX11" fmla="*/ 1377279 w 6857854"/>
                <a:gd name="connsiteY11" fmla="*/ 11444 h 11444"/>
                <a:gd name="connsiteX12" fmla="*/ 1594434 w 6857854"/>
                <a:gd name="connsiteY12" fmla="*/ 11444 h 11444"/>
                <a:gd name="connsiteX13" fmla="*/ 1605879 w 6857854"/>
                <a:gd name="connsiteY13" fmla="*/ 11444 h 11444"/>
                <a:gd name="connsiteX14" fmla="*/ 1823034 w 6857854"/>
                <a:gd name="connsiteY14" fmla="*/ 11444 h 11444"/>
                <a:gd name="connsiteX15" fmla="*/ 1834479 w 6857854"/>
                <a:gd name="connsiteY15" fmla="*/ 11444 h 11444"/>
                <a:gd name="connsiteX16" fmla="*/ 2051634 w 6857854"/>
                <a:gd name="connsiteY16" fmla="*/ 11444 h 11444"/>
                <a:gd name="connsiteX17" fmla="*/ 2063079 w 6857854"/>
                <a:gd name="connsiteY17" fmla="*/ 11444 h 11444"/>
                <a:gd name="connsiteX18" fmla="*/ 2280234 w 6857854"/>
                <a:gd name="connsiteY18" fmla="*/ 11444 h 11444"/>
                <a:gd name="connsiteX19" fmla="*/ 2291650 w 6857854"/>
                <a:gd name="connsiteY19" fmla="*/ 11444 h 11444"/>
                <a:gd name="connsiteX20" fmla="*/ 2508834 w 6857854"/>
                <a:gd name="connsiteY20" fmla="*/ 11444 h 11444"/>
                <a:gd name="connsiteX21" fmla="*/ 2520250 w 6857854"/>
                <a:gd name="connsiteY21" fmla="*/ 11444 h 11444"/>
                <a:gd name="connsiteX22" fmla="*/ 2737434 w 6857854"/>
                <a:gd name="connsiteY22" fmla="*/ 11444 h 11444"/>
                <a:gd name="connsiteX23" fmla="*/ 2748850 w 6857854"/>
                <a:gd name="connsiteY23" fmla="*/ 11444 h 11444"/>
                <a:gd name="connsiteX24" fmla="*/ 2966005 w 6857854"/>
                <a:gd name="connsiteY24" fmla="*/ 11444 h 11444"/>
                <a:gd name="connsiteX25" fmla="*/ 2977450 w 6857854"/>
                <a:gd name="connsiteY25" fmla="*/ 11444 h 11444"/>
                <a:gd name="connsiteX26" fmla="*/ 3194605 w 6857854"/>
                <a:gd name="connsiteY26" fmla="*/ 11444 h 11444"/>
                <a:gd name="connsiteX27" fmla="*/ 3206049 w 6857854"/>
                <a:gd name="connsiteY27" fmla="*/ 11444 h 11444"/>
                <a:gd name="connsiteX28" fmla="*/ 3423205 w 6857854"/>
                <a:gd name="connsiteY28" fmla="*/ 11444 h 11444"/>
                <a:gd name="connsiteX29" fmla="*/ 3434649 w 6857854"/>
                <a:gd name="connsiteY29" fmla="*/ 11444 h 11444"/>
                <a:gd name="connsiteX30" fmla="*/ 3651805 w 6857854"/>
                <a:gd name="connsiteY30" fmla="*/ 11444 h 11444"/>
                <a:gd name="connsiteX31" fmla="*/ 3663221 w 6857854"/>
                <a:gd name="connsiteY31" fmla="*/ 11444 h 11444"/>
                <a:gd name="connsiteX32" fmla="*/ 3880405 w 6857854"/>
                <a:gd name="connsiteY32" fmla="*/ 11444 h 11444"/>
                <a:gd name="connsiteX33" fmla="*/ 3891821 w 6857854"/>
                <a:gd name="connsiteY33" fmla="*/ 11444 h 11444"/>
                <a:gd name="connsiteX34" fmla="*/ 4108976 w 6857854"/>
                <a:gd name="connsiteY34" fmla="*/ 11444 h 11444"/>
                <a:gd name="connsiteX35" fmla="*/ 4120421 w 6857854"/>
                <a:gd name="connsiteY35" fmla="*/ 11444 h 11444"/>
                <a:gd name="connsiteX36" fmla="*/ 4337576 w 6857854"/>
                <a:gd name="connsiteY36" fmla="*/ 11444 h 11444"/>
                <a:gd name="connsiteX37" fmla="*/ 4349021 w 6857854"/>
                <a:gd name="connsiteY37" fmla="*/ 11444 h 11444"/>
                <a:gd name="connsiteX38" fmla="*/ 4566176 w 6857854"/>
                <a:gd name="connsiteY38" fmla="*/ 11444 h 11444"/>
                <a:gd name="connsiteX39" fmla="*/ 4577621 w 6857854"/>
                <a:gd name="connsiteY39" fmla="*/ 11444 h 11444"/>
                <a:gd name="connsiteX40" fmla="*/ 4794776 w 6857854"/>
                <a:gd name="connsiteY40" fmla="*/ 11444 h 11444"/>
                <a:gd name="connsiteX41" fmla="*/ 4806192 w 6857854"/>
                <a:gd name="connsiteY41" fmla="*/ 11444 h 11444"/>
                <a:gd name="connsiteX42" fmla="*/ 5023376 w 6857854"/>
                <a:gd name="connsiteY42" fmla="*/ 11444 h 11444"/>
                <a:gd name="connsiteX43" fmla="*/ 5034792 w 6857854"/>
                <a:gd name="connsiteY43" fmla="*/ 11444 h 11444"/>
                <a:gd name="connsiteX44" fmla="*/ 5251976 w 6857854"/>
                <a:gd name="connsiteY44" fmla="*/ 11444 h 11444"/>
                <a:gd name="connsiteX45" fmla="*/ 5263392 w 6857854"/>
                <a:gd name="connsiteY45" fmla="*/ 11444 h 11444"/>
                <a:gd name="connsiteX46" fmla="*/ 5480547 w 6857854"/>
                <a:gd name="connsiteY46" fmla="*/ 11444 h 11444"/>
                <a:gd name="connsiteX47" fmla="*/ 5491992 w 6857854"/>
                <a:gd name="connsiteY47" fmla="*/ 11444 h 11444"/>
                <a:gd name="connsiteX48" fmla="*/ 5709147 w 6857854"/>
                <a:gd name="connsiteY48" fmla="*/ 11444 h 11444"/>
                <a:gd name="connsiteX49" fmla="*/ 5720592 w 6857854"/>
                <a:gd name="connsiteY49" fmla="*/ 11444 h 11444"/>
                <a:gd name="connsiteX50" fmla="*/ 5937747 w 6857854"/>
                <a:gd name="connsiteY50" fmla="*/ 11444 h 11444"/>
                <a:gd name="connsiteX51" fmla="*/ 5949192 w 6857854"/>
                <a:gd name="connsiteY51" fmla="*/ 11444 h 11444"/>
                <a:gd name="connsiteX52" fmla="*/ 6166347 w 6857854"/>
                <a:gd name="connsiteY52" fmla="*/ 11444 h 11444"/>
                <a:gd name="connsiteX53" fmla="*/ 6177762 w 6857854"/>
                <a:gd name="connsiteY53" fmla="*/ 11444 h 11444"/>
                <a:gd name="connsiteX54" fmla="*/ 6394947 w 6857854"/>
                <a:gd name="connsiteY54" fmla="*/ 11444 h 11444"/>
                <a:gd name="connsiteX55" fmla="*/ 6406362 w 6857854"/>
                <a:gd name="connsiteY55" fmla="*/ 11444 h 11444"/>
                <a:gd name="connsiteX56" fmla="*/ 6623518 w 6857854"/>
                <a:gd name="connsiteY56" fmla="*/ 11444 h 11444"/>
                <a:gd name="connsiteX57" fmla="*/ 6634962 w 6857854"/>
                <a:gd name="connsiteY57" fmla="*/ 11444 h 11444"/>
                <a:gd name="connsiteX58" fmla="*/ 6852118 w 6857854"/>
                <a:gd name="connsiteY58" fmla="*/ 11444 h 11444"/>
                <a:gd name="connsiteX59" fmla="*/ 6857855 w 6857854"/>
                <a:gd name="connsiteY59" fmla="*/ 11444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4 h 11444"/>
                <a:gd name="connsiteX123" fmla="*/ 5708 w 6857854"/>
                <a:gd name="connsiteY123" fmla="*/ 11444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4"/>
                  </a:moveTo>
                  <a:lnTo>
                    <a:pt x="234308" y="11444"/>
                  </a:lnTo>
                  <a:lnTo>
                    <a:pt x="451463" y="11444"/>
                  </a:lnTo>
                  <a:lnTo>
                    <a:pt x="462908" y="11444"/>
                  </a:lnTo>
                  <a:lnTo>
                    <a:pt x="680063" y="11444"/>
                  </a:lnTo>
                  <a:lnTo>
                    <a:pt x="691508" y="11444"/>
                  </a:lnTo>
                  <a:lnTo>
                    <a:pt x="908663" y="11444"/>
                  </a:lnTo>
                  <a:lnTo>
                    <a:pt x="920108" y="11444"/>
                  </a:lnTo>
                  <a:lnTo>
                    <a:pt x="1137263" y="11444"/>
                  </a:lnTo>
                  <a:lnTo>
                    <a:pt x="1148679" y="11444"/>
                  </a:lnTo>
                  <a:lnTo>
                    <a:pt x="1365863" y="11444"/>
                  </a:lnTo>
                  <a:lnTo>
                    <a:pt x="1377279" y="11444"/>
                  </a:lnTo>
                  <a:lnTo>
                    <a:pt x="1594434" y="11444"/>
                  </a:lnTo>
                  <a:lnTo>
                    <a:pt x="1605879" y="11444"/>
                  </a:lnTo>
                  <a:lnTo>
                    <a:pt x="1823034" y="11444"/>
                  </a:lnTo>
                  <a:lnTo>
                    <a:pt x="1834479" y="11444"/>
                  </a:lnTo>
                  <a:lnTo>
                    <a:pt x="2051634" y="11444"/>
                  </a:lnTo>
                  <a:lnTo>
                    <a:pt x="2063079" y="11444"/>
                  </a:lnTo>
                  <a:lnTo>
                    <a:pt x="2280234" y="11444"/>
                  </a:lnTo>
                  <a:lnTo>
                    <a:pt x="2291650" y="11444"/>
                  </a:lnTo>
                  <a:lnTo>
                    <a:pt x="2508834" y="11444"/>
                  </a:lnTo>
                  <a:lnTo>
                    <a:pt x="2520250" y="11444"/>
                  </a:lnTo>
                  <a:lnTo>
                    <a:pt x="2737434" y="11444"/>
                  </a:lnTo>
                  <a:lnTo>
                    <a:pt x="2748850" y="11444"/>
                  </a:lnTo>
                  <a:lnTo>
                    <a:pt x="2966005" y="11444"/>
                  </a:lnTo>
                  <a:lnTo>
                    <a:pt x="2977450" y="11444"/>
                  </a:lnTo>
                  <a:lnTo>
                    <a:pt x="3194605" y="11444"/>
                  </a:lnTo>
                  <a:lnTo>
                    <a:pt x="3206049" y="11444"/>
                  </a:lnTo>
                  <a:lnTo>
                    <a:pt x="3423205" y="11444"/>
                  </a:lnTo>
                  <a:lnTo>
                    <a:pt x="3434649" y="11444"/>
                  </a:lnTo>
                  <a:lnTo>
                    <a:pt x="3651805" y="11444"/>
                  </a:lnTo>
                  <a:lnTo>
                    <a:pt x="3663221" y="11444"/>
                  </a:lnTo>
                  <a:lnTo>
                    <a:pt x="3880405" y="11444"/>
                  </a:lnTo>
                  <a:lnTo>
                    <a:pt x="3891821" y="11444"/>
                  </a:lnTo>
                  <a:lnTo>
                    <a:pt x="4108976" y="11444"/>
                  </a:lnTo>
                  <a:lnTo>
                    <a:pt x="4120421" y="11444"/>
                  </a:lnTo>
                  <a:lnTo>
                    <a:pt x="4337576" y="11444"/>
                  </a:lnTo>
                  <a:lnTo>
                    <a:pt x="4349021" y="11444"/>
                  </a:lnTo>
                  <a:lnTo>
                    <a:pt x="4566176" y="11444"/>
                  </a:lnTo>
                  <a:lnTo>
                    <a:pt x="4577621" y="11444"/>
                  </a:lnTo>
                  <a:lnTo>
                    <a:pt x="4794776" y="11444"/>
                  </a:lnTo>
                  <a:lnTo>
                    <a:pt x="4806192" y="11444"/>
                  </a:lnTo>
                  <a:lnTo>
                    <a:pt x="5023376" y="11444"/>
                  </a:lnTo>
                  <a:lnTo>
                    <a:pt x="5034792" y="11444"/>
                  </a:lnTo>
                  <a:lnTo>
                    <a:pt x="5251976" y="11444"/>
                  </a:lnTo>
                  <a:lnTo>
                    <a:pt x="5263392" y="11444"/>
                  </a:lnTo>
                  <a:lnTo>
                    <a:pt x="5480547" y="11444"/>
                  </a:lnTo>
                  <a:lnTo>
                    <a:pt x="5491992" y="11444"/>
                  </a:lnTo>
                  <a:lnTo>
                    <a:pt x="5709147" y="11444"/>
                  </a:lnTo>
                  <a:lnTo>
                    <a:pt x="5720592" y="11444"/>
                  </a:lnTo>
                  <a:lnTo>
                    <a:pt x="5937747" y="11444"/>
                  </a:lnTo>
                  <a:lnTo>
                    <a:pt x="5949192" y="11444"/>
                  </a:lnTo>
                  <a:lnTo>
                    <a:pt x="6166347" y="11444"/>
                  </a:lnTo>
                  <a:lnTo>
                    <a:pt x="6177762" y="11444"/>
                  </a:lnTo>
                  <a:lnTo>
                    <a:pt x="6394947" y="11444"/>
                  </a:lnTo>
                  <a:lnTo>
                    <a:pt x="6406362" y="11444"/>
                  </a:lnTo>
                  <a:lnTo>
                    <a:pt x="6623518" y="11444"/>
                  </a:lnTo>
                  <a:lnTo>
                    <a:pt x="6634962" y="11444"/>
                  </a:lnTo>
                  <a:lnTo>
                    <a:pt x="6852118" y="11444"/>
                  </a:lnTo>
                  <a:lnTo>
                    <a:pt x="6857855" y="11444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4"/>
                  </a:lnTo>
                  <a:lnTo>
                    <a:pt x="5708" y="11444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7" name="Freeform: Shape 6426">
              <a:extLst>
                <a:ext uri="{FF2B5EF4-FFF2-40B4-BE49-F238E27FC236}">
                  <a16:creationId xmlns:a16="http://schemas.microsoft.com/office/drawing/2014/main" id="{21AD5DA1-073C-43EC-84B8-20F35FDE9315}"/>
                </a:ext>
              </a:extLst>
            </p:cNvPr>
            <p:cNvSpPr/>
            <p:nvPr/>
          </p:nvSpPr>
          <p:spPr>
            <a:xfrm>
              <a:off x="0" y="3460383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8" name="Freeform: Shape 6427">
              <a:extLst>
                <a:ext uri="{FF2B5EF4-FFF2-40B4-BE49-F238E27FC236}">
                  <a16:creationId xmlns:a16="http://schemas.microsoft.com/office/drawing/2014/main" id="{D564D82E-4D51-47C5-80E2-72E92F8EE30D}"/>
                </a:ext>
              </a:extLst>
            </p:cNvPr>
            <p:cNvSpPr/>
            <p:nvPr/>
          </p:nvSpPr>
          <p:spPr>
            <a:xfrm>
              <a:off x="0" y="3231813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9" name="Freeform: Shape 6428">
              <a:extLst>
                <a:ext uri="{FF2B5EF4-FFF2-40B4-BE49-F238E27FC236}">
                  <a16:creationId xmlns:a16="http://schemas.microsoft.com/office/drawing/2014/main" id="{86766E8C-82C1-4D24-BF7D-8BBDA56886F6}"/>
                </a:ext>
              </a:extLst>
            </p:cNvPr>
            <p:cNvSpPr/>
            <p:nvPr/>
          </p:nvSpPr>
          <p:spPr>
            <a:xfrm>
              <a:off x="0" y="3003213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0" name="Freeform: Shape 6429">
              <a:extLst>
                <a:ext uri="{FF2B5EF4-FFF2-40B4-BE49-F238E27FC236}">
                  <a16:creationId xmlns:a16="http://schemas.microsoft.com/office/drawing/2014/main" id="{8CB9C026-2970-4CDB-BB01-BC9F56419D47}"/>
                </a:ext>
              </a:extLst>
            </p:cNvPr>
            <p:cNvSpPr/>
            <p:nvPr/>
          </p:nvSpPr>
          <p:spPr>
            <a:xfrm>
              <a:off x="0" y="2774613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1" name="Freeform: Shape 6430">
              <a:extLst>
                <a:ext uri="{FF2B5EF4-FFF2-40B4-BE49-F238E27FC236}">
                  <a16:creationId xmlns:a16="http://schemas.microsoft.com/office/drawing/2014/main" id="{1F6B7235-0E6C-417C-9C0A-3B02D7CB003C}"/>
                </a:ext>
              </a:extLst>
            </p:cNvPr>
            <p:cNvSpPr/>
            <p:nvPr/>
          </p:nvSpPr>
          <p:spPr>
            <a:xfrm>
              <a:off x="0" y="2546013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2" name="Freeform: Shape 6431">
              <a:extLst>
                <a:ext uri="{FF2B5EF4-FFF2-40B4-BE49-F238E27FC236}">
                  <a16:creationId xmlns:a16="http://schemas.microsoft.com/office/drawing/2014/main" id="{8D0A0D07-ACC4-4C94-BA24-423E9C0CF7A5}"/>
                </a:ext>
              </a:extLst>
            </p:cNvPr>
            <p:cNvSpPr/>
            <p:nvPr/>
          </p:nvSpPr>
          <p:spPr>
            <a:xfrm>
              <a:off x="0" y="2317413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3" name="Freeform: Shape 6432">
              <a:extLst>
                <a:ext uri="{FF2B5EF4-FFF2-40B4-BE49-F238E27FC236}">
                  <a16:creationId xmlns:a16="http://schemas.microsoft.com/office/drawing/2014/main" id="{F930F799-43E5-4DDD-963D-0519BFD24D2B}"/>
                </a:ext>
              </a:extLst>
            </p:cNvPr>
            <p:cNvSpPr/>
            <p:nvPr/>
          </p:nvSpPr>
          <p:spPr>
            <a:xfrm>
              <a:off x="0" y="2088813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4" name="Freeform: Shape 6433">
              <a:extLst>
                <a:ext uri="{FF2B5EF4-FFF2-40B4-BE49-F238E27FC236}">
                  <a16:creationId xmlns:a16="http://schemas.microsoft.com/office/drawing/2014/main" id="{1A966211-C30A-4466-9195-A68C6C879B94}"/>
                </a:ext>
              </a:extLst>
            </p:cNvPr>
            <p:cNvSpPr/>
            <p:nvPr/>
          </p:nvSpPr>
          <p:spPr>
            <a:xfrm>
              <a:off x="0" y="1860242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5" name="Freeform: Shape 6434">
              <a:extLst>
                <a:ext uri="{FF2B5EF4-FFF2-40B4-BE49-F238E27FC236}">
                  <a16:creationId xmlns:a16="http://schemas.microsoft.com/office/drawing/2014/main" id="{8258B5DF-9AAF-45AE-9C02-42132C2C2BD3}"/>
                </a:ext>
              </a:extLst>
            </p:cNvPr>
            <p:cNvSpPr/>
            <p:nvPr/>
          </p:nvSpPr>
          <p:spPr>
            <a:xfrm>
              <a:off x="0" y="1631642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36" name="Freeform: Shape 6435">
              <a:extLst>
                <a:ext uri="{FF2B5EF4-FFF2-40B4-BE49-F238E27FC236}">
                  <a16:creationId xmlns:a16="http://schemas.microsoft.com/office/drawing/2014/main" id="{9B229EBC-4BF0-48E2-916F-7283BA8E6BC1}"/>
                </a:ext>
              </a:extLst>
            </p:cNvPr>
            <p:cNvSpPr/>
            <p:nvPr/>
          </p:nvSpPr>
          <p:spPr>
            <a:xfrm>
              <a:off x="0" y="1403042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7" name="Freeform: Shape 6436">
              <a:extLst>
                <a:ext uri="{FF2B5EF4-FFF2-40B4-BE49-F238E27FC236}">
                  <a16:creationId xmlns:a16="http://schemas.microsoft.com/office/drawing/2014/main" id="{9F08FA6A-F169-4D54-AD7C-81F1DBF314BF}"/>
                </a:ext>
              </a:extLst>
            </p:cNvPr>
            <p:cNvSpPr/>
            <p:nvPr/>
          </p:nvSpPr>
          <p:spPr>
            <a:xfrm>
              <a:off x="0" y="1174442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8" name="Freeform: Shape 6437">
              <a:extLst>
                <a:ext uri="{FF2B5EF4-FFF2-40B4-BE49-F238E27FC236}">
                  <a16:creationId xmlns:a16="http://schemas.microsoft.com/office/drawing/2014/main" id="{DB96C881-268E-43A7-BC29-437ACEFBF428}"/>
                </a:ext>
              </a:extLst>
            </p:cNvPr>
            <p:cNvSpPr/>
            <p:nvPr/>
          </p:nvSpPr>
          <p:spPr>
            <a:xfrm>
              <a:off x="0" y="945842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9" name="Freeform: Shape 6438">
              <a:extLst>
                <a:ext uri="{FF2B5EF4-FFF2-40B4-BE49-F238E27FC236}">
                  <a16:creationId xmlns:a16="http://schemas.microsoft.com/office/drawing/2014/main" id="{AC5BCDA4-4164-46AB-889F-1187F9528AC0}"/>
                </a:ext>
              </a:extLst>
            </p:cNvPr>
            <p:cNvSpPr/>
            <p:nvPr/>
          </p:nvSpPr>
          <p:spPr>
            <a:xfrm>
              <a:off x="0" y="717271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40" name="Freeform: Shape 6439">
              <a:extLst>
                <a:ext uri="{FF2B5EF4-FFF2-40B4-BE49-F238E27FC236}">
                  <a16:creationId xmlns:a16="http://schemas.microsoft.com/office/drawing/2014/main" id="{8C190DBA-8D30-4FB3-B4C0-CF903CE79059}"/>
                </a:ext>
              </a:extLst>
            </p:cNvPr>
            <p:cNvSpPr/>
            <p:nvPr/>
          </p:nvSpPr>
          <p:spPr>
            <a:xfrm>
              <a:off x="0" y="494379"/>
              <a:ext cx="6857854" cy="5707"/>
            </a:xfrm>
            <a:custGeom>
              <a:avLst/>
              <a:gdLst>
                <a:gd name="connsiteX0" fmla="*/ 222892 w 6857854"/>
                <a:gd name="connsiteY0" fmla="*/ 5708 h 5707"/>
                <a:gd name="connsiteX1" fmla="*/ 234308 w 6857854"/>
                <a:gd name="connsiteY1" fmla="*/ 5708 h 5707"/>
                <a:gd name="connsiteX2" fmla="*/ 451463 w 6857854"/>
                <a:gd name="connsiteY2" fmla="*/ 5708 h 5707"/>
                <a:gd name="connsiteX3" fmla="*/ 462908 w 6857854"/>
                <a:gd name="connsiteY3" fmla="*/ 5708 h 5707"/>
                <a:gd name="connsiteX4" fmla="*/ 680063 w 6857854"/>
                <a:gd name="connsiteY4" fmla="*/ 5708 h 5707"/>
                <a:gd name="connsiteX5" fmla="*/ 691508 w 6857854"/>
                <a:gd name="connsiteY5" fmla="*/ 5708 h 5707"/>
                <a:gd name="connsiteX6" fmla="*/ 908663 w 6857854"/>
                <a:gd name="connsiteY6" fmla="*/ 5708 h 5707"/>
                <a:gd name="connsiteX7" fmla="*/ 920108 w 6857854"/>
                <a:gd name="connsiteY7" fmla="*/ 5708 h 5707"/>
                <a:gd name="connsiteX8" fmla="*/ 1137263 w 6857854"/>
                <a:gd name="connsiteY8" fmla="*/ 5708 h 5707"/>
                <a:gd name="connsiteX9" fmla="*/ 1148679 w 6857854"/>
                <a:gd name="connsiteY9" fmla="*/ 5708 h 5707"/>
                <a:gd name="connsiteX10" fmla="*/ 1365863 w 6857854"/>
                <a:gd name="connsiteY10" fmla="*/ 5708 h 5707"/>
                <a:gd name="connsiteX11" fmla="*/ 1377279 w 6857854"/>
                <a:gd name="connsiteY11" fmla="*/ 5708 h 5707"/>
                <a:gd name="connsiteX12" fmla="*/ 1594434 w 6857854"/>
                <a:gd name="connsiteY12" fmla="*/ 5708 h 5707"/>
                <a:gd name="connsiteX13" fmla="*/ 1605879 w 6857854"/>
                <a:gd name="connsiteY13" fmla="*/ 5708 h 5707"/>
                <a:gd name="connsiteX14" fmla="*/ 1823034 w 6857854"/>
                <a:gd name="connsiteY14" fmla="*/ 5708 h 5707"/>
                <a:gd name="connsiteX15" fmla="*/ 1834479 w 6857854"/>
                <a:gd name="connsiteY15" fmla="*/ 5708 h 5707"/>
                <a:gd name="connsiteX16" fmla="*/ 2051634 w 6857854"/>
                <a:gd name="connsiteY16" fmla="*/ 5708 h 5707"/>
                <a:gd name="connsiteX17" fmla="*/ 2063079 w 6857854"/>
                <a:gd name="connsiteY17" fmla="*/ 5708 h 5707"/>
                <a:gd name="connsiteX18" fmla="*/ 2280234 w 6857854"/>
                <a:gd name="connsiteY18" fmla="*/ 5708 h 5707"/>
                <a:gd name="connsiteX19" fmla="*/ 2291650 w 6857854"/>
                <a:gd name="connsiteY19" fmla="*/ 5708 h 5707"/>
                <a:gd name="connsiteX20" fmla="*/ 2508834 w 6857854"/>
                <a:gd name="connsiteY20" fmla="*/ 5708 h 5707"/>
                <a:gd name="connsiteX21" fmla="*/ 2520250 w 6857854"/>
                <a:gd name="connsiteY21" fmla="*/ 5708 h 5707"/>
                <a:gd name="connsiteX22" fmla="*/ 2737434 w 6857854"/>
                <a:gd name="connsiteY22" fmla="*/ 5708 h 5707"/>
                <a:gd name="connsiteX23" fmla="*/ 2748850 w 6857854"/>
                <a:gd name="connsiteY23" fmla="*/ 5708 h 5707"/>
                <a:gd name="connsiteX24" fmla="*/ 2966005 w 6857854"/>
                <a:gd name="connsiteY24" fmla="*/ 5708 h 5707"/>
                <a:gd name="connsiteX25" fmla="*/ 2977450 w 6857854"/>
                <a:gd name="connsiteY25" fmla="*/ 5708 h 5707"/>
                <a:gd name="connsiteX26" fmla="*/ 3194605 w 6857854"/>
                <a:gd name="connsiteY26" fmla="*/ 5708 h 5707"/>
                <a:gd name="connsiteX27" fmla="*/ 3206049 w 6857854"/>
                <a:gd name="connsiteY27" fmla="*/ 5708 h 5707"/>
                <a:gd name="connsiteX28" fmla="*/ 3423205 w 6857854"/>
                <a:gd name="connsiteY28" fmla="*/ 5708 h 5707"/>
                <a:gd name="connsiteX29" fmla="*/ 3434649 w 6857854"/>
                <a:gd name="connsiteY29" fmla="*/ 5708 h 5707"/>
                <a:gd name="connsiteX30" fmla="*/ 3651805 w 6857854"/>
                <a:gd name="connsiteY30" fmla="*/ 5708 h 5707"/>
                <a:gd name="connsiteX31" fmla="*/ 3663221 w 6857854"/>
                <a:gd name="connsiteY31" fmla="*/ 5708 h 5707"/>
                <a:gd name="connsiteX32" fmla="*/ 3880405 w 6857854"/>
                <a:gd name="connsiteY32" fmla="*/ 5708 h 5707"/>
                <a:gd name="connsiteX33" fmla="*/ 3891821 w 6857854"/>
                <a:gd name="connsiteY33" fmla="*/ 5708 h 5707"/>
                <a:gd name="connsiteX34" fmla="*/ 4108976 w 6857854"/>
                <a:gd name="connsiteY34" fmla="*/ 5708 h 5707"/>
                <a:gd name="connsiteX35" fmla="*/ 4120421 w 6857854"/>
                <a:gd name="connsiteY35" fmla="*/ 5708 h 5707"/>
                <a:gd name="connsiteX36" fmla="*/ 4337576 w 6857854"/>
                <a:gd name="connsiteY36" fmla="*/ 5708 h 5707"/>
                <a:gd name="connsiteX37" fmla="*/ 4349021 w 6857854"/>
                <a:gd name="connsiteY37" fmla="*/ 5708 h 5707"/>
                <a:gd name="connsiteX38" fmla="*/ 4566176 w 6857854"/>
                <a:gd name="connsiteY38" fmla="*/ 5708 h 5707"/>
                <a:gd name="connsiteX39" fmla="*/ 4577621 w 6857854"/>
                <a:gd name="connsiteY39" fmla="*/ 5708 h 5707"/>
                <a:gd name="connsiteX40" fmla="*/ 4794776 w 6857854"/>
                <a:gd name="connsiteY40" fmla="*/ 5708 h 5707"/>
                <a:gd name="connsiteX41" fmla="*/ 4806192 w 6857854"/>
                <a:gd name="connsiteY41" fmla="*/ 5708 h 5707"/>
                <a:gd name="connsiteX42" fmla="*/ 5023376 w 6857854"/>
                <a:gd name="connsiteY42" fmla="*/ 5708 h 5707"/>
                <a:gd name="connsiteX43" fmla="*/ 5034792 w 6857854"/>
                <a:gd name="connsiteY43" fmla="*/ 5708 h 5707"/>
                <a:gd name="connsiteX44" fmla="*/ 5251976 w 6857854"/>
                <a:gd name="connsiteY44" fmla="*/ 5708 h 5707"/>
                <a:gd name="connsiteX45" fmla="*/ 5263392 w 6857854"/>
                <a:gd name="connsiteY45" fmla="*/ 5708 h 5707"/>
                <a:gd name="connsiteX46" fmla="*/ 5480547 w 6857854"/>
                <a:gd name="connsiteY46" fmla="*/ 5708 h 5707"/>
                <a:gd name="connsiteX47" fmla="*/ 5491992 w 6857854"/>
                <a:gd name="connsiteY47" fmla="*/ 5708 h 5707"/>
                <a:gd name="connsiteX48" fmla="*/ 5709147 w 6857854"/>
                <a:gd name="connsiteY48" fmla="*/ 5708 h 5707"/>
                <a:gd name="connsiteX49" fmla="*/ 5720592 w 6857854"/>
                <a:gd name="connsiteY49" fmla="*/ 5708 h 5707"/>
                <a:gd name="connsiteX50" fmla="*/ 5937747 w 6857854"/>
                <a:gd name="connsiteY50" fmla="*/ 5708 h 5707"/>
                <a:gd name="connsiteX51" fmla="*/ 5949192 w 6857854"/>
                <a:gd name="connsiteY51" fmla="*/ 5708 h 5707"/>
                <a:gd name="connsiteX52" fmla="*/ 6166347 w 6857854"/>
                <a:gd name="connsiteY52" fmla="*/ 5708 h 5707"/>
                <a:gd name="connsiteX53" fmla="*/ 6177762 w 6857854"/>
                <a:gd name="connsiteY53" fmla="*/ 5708 h 5707"/>
                <a:gd name="connsiteX54" fmla="*/ 6394947 w 6857854"/>
                <a:gd name="connsiteY54" fmla="*/ 5708 h 5707"/>
                <a:gd name="connsiteX55" fmla="*/ 6406362 w 6857854"/>
                <a:gd name="connsiteY55" fmla="*/ 5708 h 5707"/>
                <a:gd name="connsiteX56" fmla="*/ 6623518 w 6857854"/>
                <a:gd name="connsiteY56" fmla="*/ 5708 h 5707"/>
                <a:gd name="connsiteX57" fmla="*/ 6634962 w 6857854"/>
                <a:gd name="connsiteY57" fmla="*/ 5708 h 5707"/>
                <a:gd name="connsiteX58" fmla="*/ 6852118 w 6857854"/>
                <a:gd name="connsiteY58" fmla="*/ 5708 h 5707"/>
                <a:gd name="connsiteX59" fmla="*/ 6857855 w 6857854"/>
                <a:gd name="connsiteY59" fmla="*/ 5708 h 5707"/>
                <a:gd name="connsiteX60" fmla="*/ 6857855 w 6857854"/>
                <a:gd name="connsiteY60" fmla="*/ 0 h 5707"/>
                <a:gd name="connsiteX61" fmla="*/ 6852118 w 6857854"/>
                <a:gd name="connsiteY61" fmla="*/ 0 h 5707"/>
                <a:gd name="connsiteX62" fmla="*/ 6634962 w 6857854"/>
                <a:gd name="connsiteY62" fmla="*/ 0 h 5707"/>
                <a:gd name="connsiteX63" fmla="*/ 6623518 w 6857854"/>
                <a:gd name="connsiteY63" fmla="*/ 0 h 5707"/>
                <a:gd name="connsiteX64" fmla="*/ 6406362 w 6857854"/>
                <a:gd name="connsiteY64" fmla="*/ 0 h 5707"/>
                <a:gd name="connsiteX65" fmla="*/ 6394947 w 6857854"/>
                <a:gd name="connsiteY65" fmla="*/ 0 h 5707"/>
                <a:gd name="connsiteX66" fmla="*/ 6177762 w 6857854"/>
                <a:gd name="connsiteY66" fmla="*/ 0 h 5707"/>
                <a:gd name="connsiteX67" fmla="*/ 6166347 w 6857854"/>
                <a:gd name="connsiteY67" fmla="*/ 0 h 5707"/>
                <a:gd name="connsiteX68" fmla="*/ 5949192 w 6857854"/>
                <a:gd name="connsiteY68" fmla="*/ 0 h 5707"/>
                <a:gd name="connsiteX69" fmla="*/ 5937747 w 6857854"/>
                <a:gd name="connsiteY69" fmla="*/ 0 h 5707"/>
                <a:gd name="connsiteX70" fmla="*/ 5720592 w 6857854"/>
                <a:gd name="connsiteY70" fmla="*/ 0 h 5707"/>
                <a:gd name="connsiteX71" fmla="*/ 5709147 w 6857854"/>
                <a:gd name="connsiteY71" fmla="*/ 0 h 5707"/>
                <a:gd name="connsiteX72" fmla="*/ 5491992 w 6857854"/>
                <a:gd name="connsiteY72" fmla="*/ 0 h 5707"/>
                <a:gd name="connsiteX73" fmla="*/ 5480547 w 6857854"/>
                <a:gd name="connsiteY73" fmla="*/ 0 h 5707"/>
                <a:gd name="connsiteX74" fmla="*/ 5263392 w 6857854"/>
                <a:gd name="connsiteY74" fmla="*/ 0 h 5707"/>
                <a:gd name="connsiteX75" fmla="*/ 5251976 w 6857854"/>
                <a:gd name="connsiteY75" fmla="*/ 0 h 5707"/>
                <a:gd name="connsiteX76" fmla="*/ 5034792 w 6857854"/>
                <a:gd name="connsiteY76" fmla="*/ 0 h 5707"/>
                <a:gd name="connsiteX77" fmla="*/ 5023376 w 6857854"/>
                <a:gd name="connsiteY77" fmla="*/ 0 h 5707"/>
                <a:gd name="connsiteX78" fmla="*/ 4806192 w 6857854"/>
                <a:gd name="connsiteY78" fmla="*/ 0 h 5707"/>
                <a:gd name="connsiteX79" fmla="*/ 4794776 w 6857854"/>
                <a:gd name="connsiteY79" fmla="*/ 0 h 5707"/>
                <a:gd name="connsiteX80" fmla="*/ 4577621 w 6857854"/>
                <a:gd name="connsiteY80" fmla="*/ 0 h 5707"/>
                <a:gd name="connsiteX81" fmla="*/ 4566176 w 6857854"/>
                <a:gd name="connsiteY81" fmla="*/ 0 h 5707"/>
                <a:gd name="connsiteX82" fmla="*/ 4349021 w 6857854"/>
                <a:gd name="connsiteY82" fmla="*/ 0 h 5707"/>
                <a:gd name="connsiteX83" fmla="*/ 4337576 w 6857854"/>
                <a:gd name="connsiteY83" fmla="*/ 0 h 5707"/>
                <a:gd name="connsiteX84" fmla="*/ 4120421 w 6857854"/>
                <a:gd name="connsiteY84" fmla="*/ 0 h 5707"/>
                <a:gd name="connsiteX85" fmla="*/ 4108976 w 6857854"/>
                <a:gd name="connsiteY85" fmla="*/ 0 h 5707"/>
                <a:gd name="connsiteX86" fmla="*/ 3891821 w 6857854"/>
                <a:gd name="connsiteY86" fmla="*/ 0 h 5707"/>
                <a:gd name="connsiteX87" fmla="*/ 3880405 w 6857854"/>
                <a:gd name="connsiteY87" fmla="*/ 0 h 5707"/>
                <a:gd name="connsiteX88" fmla="*/ 3663221 w 6857854"/>
                <a:gd name="connsiteY88" fmla="*/ 0 h 5707"/>
                <a:gd name="connsiteX89" fmla="*/ 3651805 w 6857854"/>
                <a:gd name="connsiteY89" fmla="*/ 0 h 5707"/>
                <a:gd name="connsiteX90" fmla="*/ 3434649 w 6857854"/>
                <a:gd name="connsiteY90" fmla="*/ 0 h 5707"/>
                <a:gd name="connsiteX91" fmla="*/ 3423205 w 6857854"/>
                <a:gd name="connsiteY91" fmla="*/ 0 h 5707"/>
                <a:gd name="connsiteX92" fmla="*/ 3206049 w 6857854"/>
                <a:gd name="connsiteY92" fmla="*/ 0 h 5707"/>
                <a:gd name="connsiteX93" fmla="*/ 3194605 w 6857854"/>
                <a:gd name="connsiteY93" fmla="*/ 0 h 5707"/>
                <a:gd name="connsiteX94" fmla="*/ 2977450 w 6857854"/>
                <a:gd name="connsiteY94" fmla="*/ 0 h 5707"/>
                <a:gd name="connsiteX95" fmla="*/ 2966005 w 6857854"/>
                <a:gd name="connsiteY95" fmla="*/ 0 h 5707"/>
                <a:gd name="connsiteX96" fmla="*/ 2748850 w 6857854"/>
                <a:gd name="connsiteY96" fmla="*/ 0 h 5707"/>
                <a:gd name="connsiteX97" fmla="*/ 2737434 w 6857854"/>
                <a:gd name="connsiteY97" fmla="*/ 0 h 5707"/>
                <a:gd name="connsiteX98" fmla="*/ 2520250 w 6857854"/>
                <a:gd name="connsiteY98" fmla="*/ 0 h 5707"/>
                <a:gd name="connsiteX99" fmla="*/ 2508834 w 6857854"/>
                <a:gd name="connsiteY99" fmla="*/ 0 h 5707"/>
                <a:gd name="connsiteX100" fmla="*/ 2291650 w 6857854"/>
                <a:gd name="connsiteY100" fmla="*/ 0 h 5707"/>
                <a:gd name="connsiteX101" fmla="*/ 2280234 w 6857854"/>
                <a:gd name="connsiteY101" fmla="*/ 0 h 5707"/>
                <a:gd name="connsiteX102" fmla="*/ 2063079 w 6857854"/>
                <a:gd name="connsiteY102" fmla="*/ 0 h 5707"/>
                <a:gd name="connsiteX103" fmla="*/ 2051634 w 6857854"/>
                <a:gd name="connsiteY103" fmla="*/ 0 h 5707"/>
                <a:gd name="connsiteX104" fmla="*/ 1834479 w 6857854"/>
                <a:gd name="connsiteY104" fmla="*/ 0 h 5707"/>
                <a:gd name="connsiteX105" fmla="*/ 1823034 w 6857854"/>
                <a:gd name="connsiteY105" fmla="*/ 0 h 5707"/>
                <a:gd name="connsiteX106" fmla="*/ 1605879 w 6857854"/>
                <a:gd name="connsiteY106" fmla="*/ 0 h 5707"/>
                <a:gd name="connsiteX107" fmla="*/ 1594434 w 6857854"/>
                <a:gd name="connsiteY107" fmla="*/ 0 h 5707"/>
                <a:gd name="connsiteX108" fmla="*/ 1377279 w 6857854"/>
                <a:gd name="connsiteY108" fmla="*/ 0 h 5707"/>
                <a:gd name="connsiteX109" fmla="*/ 1365863 w 6857854"/>
                <a:gd name="connsiteY109" fmla="*/ 0 h 5707"/>
                <a:gd name="connsiteX110" fmla="*/ 1148679 w 6857854"/>
                <a:gd name="connsiteY110" fmla="*/ 0 h 5707"/>
                <a:gd name="connsiteX111" fmla="*/ 1137263 w 6857854"/>
                <a:gd name="connsiteY111" fmla="*/ 0 h 5707"/>
                <a:gd name="connsiteX112" fmla="*/ 920108 w 6857854"/>
                <a:gd name="connsiteY112" fmla="*/ 0 h 5707"/>
                <a:gd name="connsiteX113" fmla="*/ 908663 w 6857854"/>
                <a:gd name="connsiteY113" fmla="*/ 0 h 5707"/>
                <a:gd name="connsiteX114" fmla="*/ 691508 w 6857854"/>
                <a:gd name="connsiteY114" fmla="*/ 0 h 5707"/>
                <a:gd name="connsiteX115" fmla="*/ 680063 w 6857854"/>
                <a:gd name="connsiteY115" fmla="*/ 0 h 5707"/>
                <a:gd name="connsiteX116" fmla="*/ 462908 w 6857854"/>
                <a:gd name="connsiteY116" fmla="*/ 0 h 5707"/>
                <a:gd name="connsiteX117" fmla="*/ 451463 w 6857854"/>
                <a:gd name="connsiteY117" fmla="*/ 0 h 5707"/>
                <a:gd name="connsiteX118" fmla="*/ 234308 w 6857854"/>
                <a:gd name="connsiteY118" fmla="*/ 0 h 5707"/>
                <a:gd name="connsiteX119" fmla="*/ 222892 w 6857854"/>
                <a:gd name="connsiteY119" fmla="*/ 0 h 5707"/>
                <a:gd name="connsiteX120" fmla="*/ 5708 w 6857854"/>
                <a:gd name="connsiteY120" fmla="*/ 0 h 5707"/>
                <a:gd name="connsiteX121" fmla="*/ 0 w 6857854"/>
                <a:gd name="connsiteY121" fmla="*/ 0 h 5707"/>
                <a:gd name="connsiteX122" fmla="*/ 0 w 6857854"/>
                <a:gd name="connsiteY122" fmla="*/ 5708 h 5707"/>
                <a:gd name="connsiteX123" fmla="*/ 5708 w 6857854"/>
                <a:gd name="connsiteY123" fmla="*/ 5708 h 5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5707">
                  <a:moveTo>
                    <a:pt x="222892" y="5708"/>
                  </a:moveTo>
                  <a:lnTo>
                    <a:pt x="234308" y="5708"/>
                  </a:lnTo>
                  <a:lnTo>
                    <a:pt x="451463" y="5708"/>
                  </a:lnTo>
                  <a:lnTo>
                    <a:pt x="462908" y="5708"/>
                  </a:lnTo>
                  <a:lnTo>
                    <a:pt x="680063" y="5708"/>
                  </a:lnTo>
                  <a:lnTo>
                    <a:pt x="691508" y="5708"/>
                  </a:lnTo>
                  <a:lnTo>
                    <a:pt x="908663" y="5708"/>
                  </a:lnTo>
                  <a:lnTo>
                    <a:pt x="920108" y="5708"/>
                  </a:lnTo>
                  <a:lnTo>
                    <a:pt x="1137263" y="5708"/>
                  </a:lnTo>
                  <a:lnTo>
                    <a:pt x="1148679" y="5708"/>
                  </a:lnTo>
                  <a:lnTo>
                    <a:pt x="1365863" y="5708"/>
                  </a:lnTo>
                  <a:lnTo>
                    <a:pt x="1377279" y="5708"/>
                  </a:lnTo>
                  <a:lnTo>
                    <a:pt x="1594434" y="5708"/>
                  </a:lnTo>
                  <a:lnTo>
                    <a:pt x="1605879" y="5708"/>
                  </a:lnTo>
                  <a:lnTo>
                    <a:pt x="1823034" y="5708"/>
                  </a:lnTo>
                  <a:lnTo>
                    <a:pt x="1834479" y="5708"/>
                  </a:lnTo>
                  <a:lnTo>
                    <a:pt x="2051634" y="5708"/>
                  </a:lnTo>
                  <a:lnTo>
                    <a:pt x="2063079" y="5708"/>
                  </a:lnTo>
                  <a:lnTo>
                    <a:pt x="2280234" y="5708"/>
                  </a:lnTo>
                  <a:lnTo>
                    <a:pt x="2291650" y="5708"/>
                  </a:lnTo>
                  <a:lnTo>
                    <a:pt x="2508834" y="5708"/>
                  </a:lnTo>
                  <a:lnTo>
                    <a:pt x="2520250" y="5708"/>
                  </a:lnTo>
                  <a:lnTo>
                    <a:pt x="2737434" y="5708"/>
                  </a:lnTo>
                  <a:lnTo>
                    <a:pt x="2748850" y="5708"/>
                  </a:lnTo>
                  <a:lnTo>
                    <a:pt x="2966005" y="5708"/>
                  </a:lnTo>
                  <a:lnTo>
                    <a:pt x="2977450" y="5708"/>
                  </a:lnTo>
                  <a:lnTo>
                    <a:pt x="3194605" y="5708"/>
                  </a:lnTo>
                  <a:lnTo>
                    <a:pt x="3206049" y="5708"/>
                  </a:lnTo>
                  <a:lnTo>
                    <a:pt x="3423205" y="5708"/>
                  </a:lnTo>
                  <a:lnTo>
                    <a:pt x="3434649" y="5708"/>
                  </a:lnTo>
                  <a:lnTo>
                    <a:pt x="3651805" y="5708"/>
                  </a:lnTo>
                  <a:lnTo>
                    <a:pt x="3663221" y="5708"/>
                  </a:lnTo>
                  <a:lnTo>
                    <a:pt x="3880405" y="5708"/>
                  </a:lnTo>
                  <a:lnTo>
                    <a:pt x="3891821" y="5708"/>
                  </a:lnTo>
                  <a:lnTo>
                    <a:pt x="4108976" y="5708"/>
                  </a:lnTo>
                  <a:lnTo>
                    <a:pt x="4120421" y="5708"/>
                  </a:lnTo>
                  <a:lnTo>
                    <a:pt x="4337576" y="5708"/>
                  </a:lnTo>
                  <a:lnTo>
                    <a:pt x="4349021" y="5708"/>
                  </a:lnTo>
                  <a:lnTo>
                    <a:pt x="4566176" y="5708"/>
                  </a:lnTo>
                  <a:lnTo>
                    <a:pt x="4577621" y="5708"/>
                  </a:lnTo>
                  <a:lnTo>
                    <a:pt x="4794776" y="5708"/>
                  </a:lnTo>
                  <a:lnTo>
                    <a:pt x="4806192" y="5708"/>
                  </a:lnTo>
                  <a:lnTo>
                    <a:pt x="5023376" y="5708"/>
                  </a:lnTo>
                  <a:lnTo>
                    <a:pt x="5034792" y="5708"/>
                  </a:lnTo>
                  <a:lnTo>
                    <a:pt x="5251976" y="5708"/>
                  </a:lnTo>
                  <a:lnTo>
                    <a:pt x="5263392" y="5708"/>
                  </a:lnTo>
                  <a:lnTo>
                    <a:pt x="5480547" y="5708"/>
                  </a:lnTo>
                  <a:lnTo>
                    <a:pt x="5491992" y="5708"/>
                  </a:lnTo>
                  <a:lnTo>
                    <a:pt x="5709147" y="5708"/>
                  </a:lnTo>
                  <a:lnTo>
                    <a:pt x="5720592" y="5708"/>
                  </a:lnTo>
                  <a:lnTo>
                    <a:pt x="5937747" y="5708"/>
                  </a:lnTo>
                  <a:lnTo>
                    <a:pt x="5949192" y="5708"/>
                  </a:lnTo>
                  <a:lnTo>
                    <a:pt x="6166347" y="5708"/>
                  </a:lnTo>
                  <a:lnTo>
                    <a:pt x="6177762" y="5708"/>
                  </a:lnTo>
                  <a:lnTo>
                    <a:pt x="6394947" y="5708"/>
                  </a:lnTo>
                  <a:lnTo>
                    <a:pt x="6406362" y="5708"/>
                  </a:lnTo>
                  <a:lnTo>
                    <a:pt x="6623518" y="5708"/>
                  </a:lnTo>
                  <a:lnTo>
                    <a:pt x="6634962" y="5708"/>
                  </a:lnTo>
                  <a:lnTo>
                    <a:pt x="6852118" y="5708"/>
                  </a:lnTo>
                  <a:lnTo>
                    <a:pt x="6857855" y="5708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5708"/>
                  </a:lnTo>
                  <a:lnTo>
                    <a:pt x="5708" y="5708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Parallelogram 42">
            <a:extLst>
              <a:ext uri="{FF2B5EF4-FFF2-40B4-BE49-F238E27FC236}">
                <a16:creationId xmlns:a16="http://schemas.microsoft.com/office/drawing/2014/main" id="{BC8656F3-F347-4D97-91E0-F6CD19457B2B}"/>
              </a:ext>
            </a:extLst>
          </p:cNvPr>
          <p:cNvSpPr/>
          <p:nvPr/>
        </p:nvSpPr>
        <p:spPr>
          <a:xfrm>
            <a:off x="-3674706" y="2029172"/>
            <a:ext cx="7262666" cy="3357663"/>
          </a:xfrm>
          <a:prstGeom prst="parallelogram">
            <a:avLst>
              <a:gd name="adj" fmla="val 48412"/>
            </a:avLst>
          </a:prstGeom>
          <a:gradFill flip="none" rotWithShape="1">
            <a:gsLst>
              <a:gs pos="0">
                <a:srgbClr val="A90529"/>
              </a:gs>
              <a:gs pos="100000">
                <a:srgbClr val="EC1A3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CA08163A-79BE-4808-A971-FD2588ED93A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7224" y="2016690"/>
            <a:ext cx="3772751" cy="5029200"/>
          </a:xfrm>
          <a:ln w="38100">
            <a:solidFill>
              <a:srgbClr val="1F2837"/>
            </a:solidFill>
          </a:ln>
          <a:effectLst>
            <a:glow>
              <a:schemeClr val="accent1">
                <a:alpha val="40000"/>
              </a:schemeClr>
            </a:glow>
            <a:reflection stA="45000" endPos="65000" dist="50800" dir="5400000" sy="-100000" algn="bl" rotWithShape="0"/>
          </a:effectLst>
        </p:spPr>
      </p:pic>
      <p:sp>
        <p:nvSpPr>
          <p:cNvPr id="19" name="Parallelogram 18">
            <a:extLst>
              <a:ext uri="{FF2B5EF4-FFF2-40B4-BE49-F238E27FC236}">
                <a16:creationId xmlns:a16="http://schemas.microsoft.com/office/drawing/2014/main" id="{C4044EC1-9556-4F04-91C3-367E30692B69}"/>
              </a:ext>
            </a:extLst>
          </p:cNvPr>
          <p:cNvSpPr/>
          <p:nvPr/>
        </p:nvSpPr>
        <p:spPr>
          <a:xfrm>
            <a:off x="1634150" y="6527679"/>
            <a:ext cx="6081318" cy="1296614"/>
          </a:xfrm>
          <a:prstGeom prst="parallelogram">
            <a:avLst>
              <a:gd name="adj" fmla="val 48412"/>
            </a:avLst>
          </a:prstGeom>
          <a:solidFill>
            <a:srgbClr val="1F28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CA9C87A8-B415-409A-B523-2E79A6623F30}"/>
              </a:ext>
            </a:extLst>
          </p:cNvPr>
          <p:cNvSpPr/>
          <p:nvPr/>
        </p:nvSpPr>
        <p:spPr>
          <a:xfrm>
            <a:off x="1467346" y="6483736"/>
            <a:ext cx="6081318" cy="1224030"/>
          </a:xfrm>
          <a:prstGeom prst="parallelogram">
            <a:avLst>
              <a:gd name="adj" fmla="val 48412"/>
            </a:avLst>
          </a:prstGeom>
          <a:gradFill flip="none" rotWithShape="1">
            <a:gsLst>
              <a:gs pos="0">
                <a:srgbClr val="A90529"/>
              </a:gs>
              <a:gs pos="100000">
                <a:srgbClr val="EC1A3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6455" name="Group 6454">
            <a:extLst>
              <a:ext uri="{FF2B5EF4-FFF2-40B4-BE49-F238E27FC236}">
                <a16:creationId xmlns:a16="http://schemas.microsoft.com/office/drawing/2014/main" id="{18FB3B4B-B796-4CF4-848E-D548469F5A9A}"/>
              </a:ext>
            </a:extLst>
          </p:cNvPr>
          <p:cNvGrpSpPr/>
          <p:nvPr/>
        </p:nvGrpSpPr>
        <p:grpSpPr>
          <a:xfrm>
            <a:off x="-763758" y="-240363"/>
            <a:ext cx="7970435" cy="954738"/>
            <a:chOff x="-807243" y="-22517"/>
            <a:chExt cx="7970435" cy="954738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14302203-42CC-4E6E-AB33-5B2E4BCDB0A1}"/>
                </a:ext>
              </a:extLst>
            </p:cNvPr>
            <p:cNvSpPr/>
            <p:nvPr/>
          </p:nvSpPr>
          <p:spPr>
            <a:xfrm>
              <a:off x="-416245" y="420967"/>
              <a:ext cx="3518643" cy="511254"/>
            </a:xfrm>
            <a:prstGeom prst="parallelogram">
              <a:avLst>
                <a:gd name="adj" fmla="val 52841"/>
              </a:avLst>
            </a:prstGeom>
            <a:solidFill>
              <a:srgbClr val="1F28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4" name="Freeform: Shape 6453">
              <a:extLst>
                <a:ext uri="{FF2B5EF4-FFF2-40B4-BE49-F238E27FC236}">
                  <a16:creationId xmlns:a16="http://schemas.microsoft.com/office/drawing/2014/main" id="{D3344EDF-C4BA-43DB-BBFD-34E9C786A5C3}"/>
                </a:ext>
              </a:extLst>
            </p:cNvPr>
            <p:cNvSpPr/>
            <p:nvPr/>
          </p:nvSpPr>
          <p:spPr>
            <a:xfrm>
              <a:off x="-807243" y="-22517"/>
              <a:ext cx="7970435" cy="840720"/>
            </a:xfrm>
            <a:custGeom>
              <a:avLst/>
              <a:gdLst>
                <a:gd name="connsiteX0" fmla="*/ 473556 w 7970435"/>
                <a:gd name="connsiteY0" fmla="*/ 0 h 840720"/>
                <a:gd name="connsiteX1" fmla="*/ 7970435 w 7970435"/>
                <a:gd name="connsiteY1" fmla="*/ 0 h 840720"/>
                <a:gd name="connsiteX2" fmla="*/ 7733160 w 7970435"/>
                <a:gd name="connsiteY2" fmla="*/ 449035 h 840720"/>
                <a:gd name="connsiteX3" fmla="*/ 3776035 w 7970435"/>
                <a:gd name="connsiteY3" fmla="*/ 449035 h 840720"/>
                <a:gd name="connsiteX4" fmla="*/ 3569065 w 7970435"/>
                <a:gd name="connsiteY4" fmla="*/ 840720 h 840720"/>
                <a:gd name="connsiteX5" fmla="*/ 0 w 7970435"/>
                <a:gd name="connsiteY5" fmla="*/ 840720 h 840720"/>
                <a:gd name="connsiteX6" fmla="*/ 231410 w 7970435"/>
                <a:gd name="connsiteY6" fmla="*/ 402783 h 840720"/>
                <a:gd name="connsiteX7" fmla="*/ 260721 w 7970435"/>
                <a:gd name="connsiteY7" fmla="*/ 402783 h 84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70435" h="840720">
                  <a:moveTo>
                    <a:pt x="473556" y="0"/>
                  </a:moveTo>
                  <a:lnTo>
                    <a:pt x="7970435" y="0"/>
                  </a:lnTo>
                  <a:lnTo>
                    <a:pt x="7733160" y="449035"/>
                  </a:lnTo>
                  <a:lnTo>
                    <a:pt x="3776035" y="449035"/>
                  </a:lnTo>
                  <a:lnTo>
                    <a:pt x="3569065" y="840720"/>
                  </a:lnTo>
                  <a:lnTo>
                    <a:pt x="0" y="840720"/>
                  </a:lnTo>
                  <a:lnTo>
                    <a:pt x="231410" y="402783"/>
                  </a:lnTo>
                  <a:lnTo>
                    <a:pt x="260721" y="40278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90529"/>
                </a:gs>
                <a:gs pos="100000">
                  <a:srgbClr val="EC1A33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2DD6A17-90AC-4587-843F-F9683606825E}"/>
                </a:ext>
              </a:extLst>
            </p:cNvPr>
            <p:cNvSpPr txBox="1"/>
            <p:nvPr/>
          </p:nvSpPr>
          <p:spPr>
            <a:xfrm>
              <a:off x="199548" y="250402"/>
              <a:ext cx="55149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4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เอกสารประกอบการประเมิน</a:t>
              </a:r>
              <a:endParaRPr lang="en-US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05A5CE2-8E82-4A51-A6BE-F97BB003B477}"/>
              </a:ext>
            </a:extLst>
          </p:cNvPr>
          <p:cNvSpPr txBox="1"/>
          <p:nvPr/>
        </p:nvSpPr>
        <p:spPr>
          <a:xfrm>
            <a:off x="2174720" y="6710591"/>
            <a:ext cx="5686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นางรุ่งกัลยา   หิรัญคำ</a:t>
            </a:r>
            <a:endParaRPr lang="en-US" sz="24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08D2A1-6DD1-4683-B8A2-F8722697719F}"/>
              </a:ext>
            </a:extLst>
          </p:cNvPr>
          <p:cNvSpPr txBox="1"/>
          <p:nvPr/>
        </p:nvSpPr>
        <p:spPr>
          <a:xfrm>
            <a:off x="971865" y="7088647"/>
            <a:ext cx="568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ตำแหน่งครู วิทยฐานะชำนาญการ</a:t>
            </a:r>
            <a:endParaRPr lang="en-US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DF6D67-0E17-45AB-84C0-AE52FB76D78D}"/>
              </a:ext>
            </a:extLst>
          </p:cNvPr>
          <p:cNvSpPr txBox="1"/>
          <p:nvPr/>
        </p:nvSpPr>
        <p:spPr>
          <a:xfrm>
            <a:off x="666166" y="8389561"/>
            <a:ext cx="584358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th-TH" sz="2000" dirty="0">
                <a:solidFill>
                  <a:srgbClr val="C00000"/>
                </a:solidFill>
                <a:effectLst>
                  <a:glow rad="127000">
                    <a:schemeClr val="bg1"/>
                  </a:glow>
                </a:effectLst>
                <a:latin typeface="Anakotmai Medium" panose="00000600000000000000" pitchFamily="50" charset="-34"/>
                <a:cs typeface="Anakotmai Medium" panose="00000600000000000000" pitchFamily="50" charset="-34"/>
              </a:rPr>
              <a:t>ศูนย์พัฒนาเด็กเล็กบ้านสระแก้ว-หนองโน</a:t>
            </a:r>
          </a:p>
          <a:p>
            <a:pPr algn="r"/>
            <a:r>
              <a:rPr lang="th-TH" sz="1600" dirty="0">
                <a:solidFill>
                  <a:srgbClr val="1F2837"/>
                </a:solidFill>
                <a:effectLst>
                  <a:glow rad="127000">
                    <a:schemeClr val="bg1"/>
                  </a:glow>
                </a:effectLst>
                <a:latin typeface="Anakotmai Medium" panose="00000600000000000000" pitchFamily="50" charset="-34"/>
                <a:cs typeface="Anakotmai Medium" panose="00000600000000000000" pitchFamily="50" charset="-34"/>
              </a:rPr>
              <a:t>สังกัดองค์การบริหารส่วนตำบลโคกมั่งงอย</a:t>
            </a:r>
          </a:p>
          <a:p>
            <a:pPr algn="r"/>
            <a:r>
              <a:rPr lang="th-TH" sz="1600" dirty="0">
                <a:solidFill>
                  <a:srgbClr val="1F2837"/>
                </a:solidFill>
                <a:effectLst>
                  <a:glow rad="127000">
                    <a:schemeClr val="bg1"/>
                  </a:glow>
                </a:effectLst>
                <a:latin typeface="Anakotmai Medium" panose="00000600000000000000" pitchFamily="50" charset="-34"/>
                <a:cs typeface="Anakotmai Medium" panose="00000600000000000000" pitchFamily="50" charset="-34"/>
              </a:rPr>
              <a:t>อำเภอคอนสวรรค์ จังหวัดชัยภูมิ</a:t>
            </a:r>
            <a:endParaRPr lang="en-US" sz="1600" dirty="0">
              <a:solidFill>
                <a:srgbClr val="1F2837"/>
              </a:solidFill>
              <a:effectLst>
                <a:glow rad="127000">
                  <a:schemeClr val="bg1"/>
                </a:glow>
              </a:effectLst>
              <a:latin typeface="Anakotmai Medium" panose="00000600000000000000" pitchFamily="50" charset="-34"/>
              <a:cs typeface="Anakotmai Medium" panose="00000600000000000000" pitchFamily="50" charset="-3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12FF19-8E7D-4D00-96CC-A4320209B52E}"/>
              </a:ext>
            </a:extLst>
          </p:cNvPr>
          <p:cNvSpPr txBox="1"/>
          <p:nvPr/>
        </p:nvSpPr>
        <p:spPr>
          <a:xfrm>
            <a:off x="3009900" y="1070824"/>
            <a:ext cx="3579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2400" b="1" dirty="0">
                <a:solidFill>
                  <a:srgbClr val="C00000"/>
                </a:solidFill>
                <a:effectLst>
                  <a:glow rad="228600">
                    <a:schemeClr val="bg1"/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ประจำปีงบประมาณ ๒๕๖๓</a:t>
            </a:r>
            <a:endParaRPr lang="en-US" sz="2400" b="1" dirty="0">
              <a:solidFill>
                <a:srgbClr val="C00000"/>
              </a:solidFill>
              <a:effectLst>
                <a:glow rad="228600">
                  <a:schemeClr val="bg1"/>
                </a:glo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093043-F309-4B48-9CF2-493D05364AB1}"/>
              </a:ext>
            </a:extLst>
          </p:cNvPr>
          <p:cNvSpPr txBox="1"/>
          <p:nvPr/>
        </p:nvSpPr>
        <p:spPr>
          <a:xfrm>
            <a:off x="720937" y="674383"/>
            <a:ext cx="5868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3200" b="1" dirty="0">
                <a:effectLst>
                  <a:glow rad="139700">
                    <a:schemeClr val="bg1"/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ประสิทธิภาพและประสิทธิผลการปฏิบัติงาน</a:t>
            </a:r>
            <a:endParaRPr lang="en-US" sz="3200" b="1" dirty="0">
              <a:effectLst>
                <a:glow rad="139700">
                  <a:schemeClr val="bg1"/>
                </a:glo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5" name="Parallelogram 44">
            <a:extLst>
              <a:ext uri="{FF2B5EF4-FFF2-40B4-BE49-F238E27FC236}">
                <a16:creationId xmlns:a16="http://schemas.microsoft.com/office/drawing/2014/main" id="{4826AEE4-9544-4859-84AC-FCDF3738502C}"/>
              </a:ext>
            </a:extLst>
          </p:cNvPr>
          <p:cNvSpPr/>
          <p:nvPr/>
        </p:nvSpPr>
        <p:spPr>
          <a:xfrm>
            <a:off x="-5316335" y="5460488"/>
            <a:ext cx="7262666" cy="3351547"/>
          </a:xfrm>
          <a:prstGeom prst="parallelogram">
            <a:avLst>
              <a:gd name="adj" fmla="val 48412"/>
            </a:avLst>
          </a:prstGeom>
          <a:noFill/>
          <a:ln w="57150">
            <a:solidFill>
              <a:srgbClr val="1F2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77" name="Parallelogram 5476">
            <a:extLst>
              <a:ext uri="{FF2B5EF4-FFF2-40B4-BE49-F238E27FC236}">
                <a16:creationId xmlns:a16="http://schemas.microsoft.com/office/drawing/2014/main" id="{5485232F-12E1-4E09-8F57-A8BA69BAC716}"/>
              </a:ext>
            </a:extLst>
          </p:cNvPr>
          <p:cNvSpPr/>
          <p:nvPr/>
        </p:nvSpPr>
        <p:spPr>
          <a:xfrm>
            <a:off x="-5143047" y="3972138"/>
            <a:ext cx="7262666" cy="3357663"/>
          </a:xfrm>
          <a:prstGeom prst="parallelogram">
            <a:avLst>
              <a:gd name="adj" fmla="val 48412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9BFBCAE4-7F60-4015-B241-0B90E3FDBD0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423" y="2737806"/>
            <a:ext cx="1793875" cy="1553137"/>
          </a:xfrm>
          <a:solidFill>
            <a:srgbClr val="2D6CB1"/>
          </a:solidFill>
          <a:ln w="57150">
            <a:solidFill>
              <a:srgbClr val="1F2837"/>
            </a:solidFill>
          </a:ln>
        </p:spPr>
      </p:pic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154021F9-A748-4A71-8E54-666EECAB0A8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2907" y="4510923"/>
            <a:ext cx="1787391" cy="1436880"/>
          </a:xfrm>
          <a:solidFill>
            <a:srgbClr val="2D6CB1"/>
          </a:solidFill>
          <a:ln w="57150">
            <a:solidFill>
              <a:srgbClr val="1F2837"/>
            </a:solidFill>
          </a:ln>
        </p:spPr>
      </p:pic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D24CA365-7BF0-4009-BC9C-D3360A61E88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937" y="3711631"/>
            <a:ext cx="1793875" cy="1463134"/>
          </a:xfrm>
          <a:solidFill>
            <a:srgbClr val="2D6CB1"/>
          </a:solidFill>
          <a:ln w="57150">
            <a:solidFill>
              <a:srgbClr val="1F2837"/>
            </a:solidFill>
          </a:ln>
        </p:spPr>
      </p:pic>
      <p:grpSp>
        <p:nvGrpSpPr>
          <p:cNvPr id="6472" name="Group 6471">
            <a:extLst>
              <a:ext uri="{FF2B5EF4-FFF2-40B4-BE49-F238E27FC236}">
                <a16:creationId xmlns:a16="http://schemas.microsoft.com/office/drawing/2014/main" id="{C8D18BAE-B9D9-438C-BBC2-C84D6A6C161A}"/>
              </a:ext>
            </a:extLst>
          </p:cNvPr>
          <p:cNvGrpSpPr/>
          <p:nvPr/>
        </p:nvGrpSpPr>
        <p:grpSpPr>
          <a:xfrm>
            <a:off x="-43373" y="1965721"/>
            <a:ext cx="1742726" cy="1587809"/>
            <a:chOff x="317094" y="1971885"/>
            <a:chExt cx="1742726" cy="1587809"/>
          </a:xfrm>
          <a:solidFill>
            <a:schemeClr val="bg1">
              <a:alpha val="15000"/>
            </a:schemeClr>
          </a:solidFill>
        </p:grpSpPr>
        <p:grpSp>
          <p:nvGrpSpPr>
            <p:cNvPr id="6461" name="Group 6460">
              <a:extLst>
                <a:ext uri="{FF2B5EF4-FFF2-40B4-BE49-F238E27FC236}">
                  <a16:creationId xmlns:a16="http://schemas.microsoft.com/office/drawing/2014/main" id="{A07C5895-F639-4020-9BFC-72BB6231271E}"/>
                </a:ext>
              </a:extLst>
            </p:cNvPr>
            <p:cNvGrpSpPr/>
            <p:nvPr/>
          </p:nvGrpSpPr>
          <p:grpSpPr>
            <a:xfrm>
              <a:off x="317094" y="1971885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6456" name="Hexagon 6455">
                <a:extLst>
                  <a:ext uri="{FF2B5EF4-FFF2-40B4-BE49-F238E27FC236}">
                    <a16:creationId xmlns:a16="http://schemas.microsoft.com/office/drawing/2014/main" id="{EB6C13BC-A061-4606-B6D3-8B818BC8FD20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8" name="Hexagon 6457">
                <a:extLst>
                  <a:ext uri="{FF2B5EF4-FFF2-40B4-BE49-F238E27FC236}">
                    <a16:creationId xmlns:a16="http://schemas.microsoft.com/office/drawing/2014/main" id="{B7936274-BD24-4945-9886-C79168352FA8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0" name="Hexagon 6459">
                <a:extLst>
                  <a:ext uri="{FF2B5EF4-FFF2-40B4-BE49-F238E27FC236}">
                    <a16:creationId xmlns:a16="http://schemas.microsoft.com/office/drawing/2014/main" id="{4C7A9679-0A83-4FBB-8978-78B2FD7B0472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66" name="Group 6465">
              <a:extLst>
                <a:ext uri="{FF2B5EF4-FFF2-40B4-BE49-F238E27FC236}">
                  <a16:creationId xmlns:a16="http://schemas.microsoft.com/office/drawing/2014/main" id="{12EB50EB-CF1C-451C-8C62-3D6E7B361350}"/>
                </a:ext>
              </a:extLst>
            </p:cNvPr>
            <p:cNvGrpSpPr/>
            <p:nvPr/>
          </p:nvGrpSpPr>
          <p:grpSpPr>
            <a:xfrm>
              <a:off x="720937" y="2673752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6463" name="Hexagon 6462">
                <a:extLst>
                  <a:ext uri="{FF2B5EF4-FFF2-40B4-BE49-F238E27FC236}">
                    <a16:creationId xmlns:a16="http://schemas.microsoft.com/office/drawing/2014/main" id="{71801BFF-4C3C-47AF-9C7D-E21219EDF87F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4" name="Hexagon 6463">
                <a:extLst>
                  <a:ext uri="{FF2B5EF4-FFF2-40B4-BE49-F238E27FC236}">
                    <a16:creationId xmlns:a16="http://schemas.microsoft.com/office/drawing/2014/main" id="{E6B0CC1C-A327-435E-9982-407D8D52A9FA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5" name="Hexagon 6464">
                <a:extLst>
                  <a:ext uri="{FF2B5EF4-FFF2-40B4-BE49-F238E27FC236}">
                    <a16:creationId xmlns:a16="http://schemas.microsoft.com/office/drawing/2014/main" id="{50E87097-D05A-436A-B22A-56130A7336A2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71" name="Group 6470">
              <a:extLst>
                <a:ext uri="{FF2B5EF4-FFF2-40B4-BE49-F238E27FC236}">
                  <a16:creationId xmlns:a16="http://schemas.microsoft.com/office/drawing/2014/main" id="{68D5397A-C254-42C5-9DA9-FF228D9DBC0D}"/>
                </a:ext>
              </a:extLst>
            </p:cNvPr>
            <p:cNvGrpSpPr/>
            <p:nvPr/>
          </p:nvGrpSpPr>
          <p:grpSpPr>
            <a:xfrm>
              <a:off x="1146460" y="1998286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6468" name="Hexagon 6467">
                <a:extLst>
                  <a:ext uri="{FF2B5EF4-FFF2-40B4-BE49-F238E27FC236}">
                    <a16:creationId xmlns:a16="http://schemas.microsoft.com/office/drawing/2014/main" id="{F7F7CF99-3EB4-4703-8EAE-EA75E2E55075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9" name="Hexagon 6468">
                <a:extLst>
                  <a:ext uri="{FF2B5EF4-FFF2-40B4-BE49-F238E27FC236}">
                    <a16:creationId xmlns:a16="http://schemas.microsoft.com/office/drawing/2014/main" id="{12BBB9D6-C1D1-40F3-B545-01FF1806D6CF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0" name="Hexagon 6469">
                <a:extLst>
                  <a:ext uri="{FF2B5EF4-FFF2-40B4-BE49-F238E27FC236}">
                    <a16:creationId xmlns:a16="http://schemas.microsoft.com/office/drawing/2014/main" id="{C540E8BD-9E30-42B8-8CCE-2334C53317B7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6475" name="Picture 6474">
            <a:extLst>
              <a:ext uri="{FF2B5EF4-FFF2-40B4-BE49-F238E27FC236}">
                <a16:creationId xmlns:a16="http://schemas.microsoft.com/office/drawing/2014/main" id="{C7598D71-3B7E-4AFD-BBE4-41DD8FF36D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backgroundMark x1="69106" y1="96154" x2="48577" y2="99817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406817" y="695781"/>
            <a:ext cx="1148054" cy="127406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DB7E95C-A7A5-4B6B-84BE-CE3124895E33}"/>
              </a:ext>
            </a:extLst>
          </p:cNvPr>
          <p:cNvSpPr/>
          <p:nvPr/>
        </p:nvSpPr>
        <p:spPr>
          <a:xfrm>
            <a:off x="-3929063" y="-171450"/>
            <a:ext cx="614363" cy="614363"/>
          </a:xfrm>
          <a:prstGeom prst="rect">
            <a:avLst/>
          </a:prstGeom>
          <a:solidFill>
            <a:srgbClr val="A905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542BC6-B6EC-406D-A4E2-533CE7C01D35}"/>
              </a:ext>
            </a:extLst>
          </p:cNvPr>
          <p:cNvSpPr/>
          <p:nvPr/>
        </p:nvSpPr>
        <p:spPr>
          <a:xfrm>
            <a:off x="-3929064" y="565820"/>
            <a:ext cx="614363" cy="614363"/>
          </a:xfrm>
          <a:prstGeom prst="rect">
            <a:avLst/>
          </a:prstGeom>
          <a:solidFill>
            <a:srgbClr val="EC1A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923D41-E3A2-4262-B6D6-F046C73645E1}"/>
              </a:ext>
            </a:extLst>
          </p:cNvPr>
          <p:cNvSpPr/>
          <p:nvPr/>
        </p:nvSpPr>
        <p:spPr>
          <a:xfrm>
            <a:off x="-3929064" y="1426399"/>
            <a:ext cx="614363" cy="614363"/>
          </a:xfrm>
          <a:prstGeom prst="rect">
            <a:avLst/>
          </a:prstGeom>
          <a:gradFill flip="none" rotWithShape="1">
            <a:gsLst>
              <a:gs pos="0">
                <a:srgbClr val="A90529"/>
              </a:gs>
              <a:gs pos="100000">
                <a:srgbClr val="EC1A3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01E670-E0EB-4BE8-BCA0-5B3A7062E802}"/>
              </a:ext>
            </a:extLst>
          </p:cNvPr>
          <p:cNvSpPr/>
          <p:nvPr/>
        </p:nvSpPr>
        <p:spPr>
          <a:xfrm>
            <a:off x="-3929065" y="-913991"/>
            <a:ext cx="614363" cy="614363"/>
          </a:xfrm>
          <a:prstGeom prst="rect">
            <a:avLst/>
          </a:prstGeom>
          <a:solidFill>
            <a:srgbClr val="1F28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38">
            <a:extLst>
              <a:ext uri="{FF2B5EF4-FFF2-40B4-BE49-F238E27FC236}">
                <a16:creationId xmlns:a16="http://schemas.microsoft.com/office/drawing/2014/main" id="{51197259-F199-414B-B2B2-EA5758C82318}"/>
              </a:ext>
            </a:extLst>
          </p:cNvPr>
          <p:cNvSpPr txBox="1"/>
          <p:nvPr/>
        </p:nvSpPr>
        <p:spPr>
          <a:xfrm>
            <a:off x="2286423" y="1433670"/>
            <a:ext cx="4303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2000" b="1" dirty="0">
                <a:solidFill>
                  <a:srgbClr val="C00000"/>
                </a:solidFill>
                <a:effectLst>
                  <a:glow rad="228600">
                    <a:schemeClr val="bg1"/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รอบที่ ๒ ( ๑ เมษายน ๒๕๖๓ – ๓๐ กันยายน ๒๕๖๓ )</a:t>
            </a:r>
            <a:endParaRPr lang="en-US" sz="2000" b="1" dirty="0">
              <a:solidFill>
                <a:srgbClr val="C00000"/>
              </a:solidFill>
              <a:effectLst>
                <a:glow rad="228600">
                  <a:schemeClr val="bg1"/>
                </a:glo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1001" name="Group 6471">
            <a:extLst>
              <a:ext uri="{FF2B5EF4-FFF2-40B4-BE49-F238E27FC236}">
                <a16:creationId xmlns:a16="http://schemas.microsoft.com/office/drawing/2014/main" id="{38FFD58E-85D7-49A9-A5C1-E65F1E434416}"/>
              </a:ext>
            </a:extLst>
          </p:cNvPr>
          <p:cNvGrpSpPr/>
          <p:nvPr/>
        </p:nvGrpSpPr>
        <p:grpSpPr>
          <a:xfrm>
            <a:off x="-1878648" y="2743824"/>
            <a:ext cx="1911185" cy="1904104"/>
            <a:chOff x="317094" y="1971885"/>
            <a:chExt cx="1742726" cy="1587809"/>
          </a:xfrm>
          <a:solidFill>
            <a:srgbClr val="FFFF00">
              <a:alpha val="36000"/>
            </a:srgbClr>
          </a:solidFill>
        </p:grpSpPr>
        <p:grpSp>
          <p:nvGrpSpPr>
            <p:cNvPr id="1002" name="Group 6460">
              <a:extLst>
                <a:ext uri="{FF2B5EF4-FFF2-40B4-BE49-F238E27FC236}">
                  <a16:creationId xmlns:a16="http://schemas.microsoft.com/office/drawing/2014/main" id="{59B22489-3B78-490E-9AF5-190F99A858BE}"/>
                </a:ext>
              </a:extLst>
            </p:cNvPr>
            <p:cNvGrpSpPr/>
            <p:nvPr/>
          </p:nvGrpSpPr>
          <p:grpSpPr>
            <a:xfrm>
              <a:off x="317094" y="1971885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11" name="Hexagon 6455">
                <a:extLst>
                  <a:ext uri="{FF2B5EF4-FFF2-40B4-BE49-F238E27FC236}">
                    <a16:creationId xmlns:a16="http://schemas.microsoft.com/office/drawing/2014/main" id="{54A6E697-68B0-4DD1-9CA1-5FF7A8F704EB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12" name="Hexagon 6457">
                <a:extLst>
                  <a:ext uri="{FF2B5EF4-FFF2-40B4-BE49-F238E27FC236}">
                    <a16:creationId xmlns:a16="http://schemas.microsoft.com/office/drawing/2014/main" id="{F5E1D736-4E06-4DE0-B046-3C09B848B515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13" name="Hexagon 6459">
                <a:extLst>
                  <a:ext uri="{FF2B5EF4-FFF2-40B4-BE49-F238E27FC236}">
                    <a16:creationId xmlns:a16="http://schemas.microsoft.com/office/drawing/2014/main" id="{319BCA31-2170-4989-92C1-7E7C2D2765FC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1003" name="Group 6465">
              <a:extLst>
                <a:ext uri="{FF2B5EF4-FFF2-40B4-BE49-F238E27FC236}">
                  <a16:creationId xmlns:a16="http://schemas.microsoft.com/office/drawing/2014/main" id="{8847DBF2-A139-4E58-9382-AFA8E2E63886}"/>
                </a:ext>
              </a:extLst>
            </p:cNvPr>
            <p:cNvGrpSpPr/>
            <p:nvPr/>
          </p:nvGrpSpPr>
          <p:grpSpPr>
            <a:xfrm>
              <a:off x="720937" y="2673752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08" name="Hexagon 6462">
                <a:extLst>
                  <a:ext uri="{FF2B5EF4-FFF2-40B4-BE49-F238E27FC236}">
                    <a16:creationId xmlns:a16="http://schemas.microsoft.com/office/drawing/2014/main" id="{2CF554A3-9C4C-4CE5-A669-36C6C1D97C32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09" name="Hexagon 6463">
                <a:extLst>
                  <a:ext uri="{FF2B5EF4-FFF2-40B4-BE49-F238E27FC236}">
                    <a16:creationId xmlns:a16="http://schemas.microsoft.com/office/drawing/2014/main" id="{B5B87976-3ED0-426A-8A8F-40D12F7BC6B7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10" name="Hexagon 6464">
                <a:extLst>
                  <a:ext uri="{FF2B5EF4-FFF2-40B4-BE49-F238E27FC236}">
                    <a16:creationId xmlns:a16="http://schemas.microsoft.com/office/drawing/2014/main" id="{EE901142-77F2-4749-8DBB-CD9ABDB231D0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1004" name="Group 6470">
              <a:extLst>
                <a:ext uri="{FF2B5EF4-FFF2-40B4-BE49-F238E27FC236}">
                  <a16:creationId xmlns:a16="http://schemas.microsoft.com/office/drawing/2014/main" id="{0410494D-7296-467B-A300-45F3D1CA5AFC}"/>
                </a:ext>
              </a:extLst>
            </p:cNvPr>
            <p:cNvGrpSpPr/>
            <p:nvPr/>
          </p:nvGrpSpPr>
          <p:grpSpPr>
            <a:xfrm>
              <a:off x="1146460" y="1998286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05" name="Hexagon 6467">
                <a:extLst>
                  <a:ext uri="{FF2B5EF4-FFF2-40B4-BE49-F238E27FC236}">
                    <a16:creationId xmlns:a16="http://schemas.microsoft.com/office/drawing/2014/main" id="{9EA24712-EAC0-47EB-9093-EAFEE49AD23E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06" name="Hexagon 6468">
                <a:extLst>
                  <a:ext uri="{FF2B5EF4-FFF2-40B4-BE49-F238E27FC236}">
                    <a16:creationId xmlns:a16="http://schemas.microsoft.com/office/drawing/2014/main" id="{0AEB62BB-36AA-4B9B-8FEA-56C2AE242472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07" name="Hexagon 6469">
                <a:extLst>
                  <a:ext uri="{FF2B5EF4-FFF2-40B4-BE49-F238E27FC236}">
                    <a16:creationId xmlns:a16="http://schemas.microsoft.com/office/drawing/2014/main" id="{B4AA3996-2C34-4A52-B580-585DA24A6B7B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</p:grpSp>
      </p:grpSp>
      <p:grpSp>
        <p:nvGrpSpPr>
          <p:cNvPr id="1014" name="Group 6471">
            <a:extLst>
              <a:ext uri="{FF2B5EF4-FFF2-40B4-BE49-F238E27FC236}">
                <a16:creationId xmlns:a16="http://schemas.microsoft.com/office/drawing/2014/main" id="{CA560F4D-CBDB-4EEB-9D27-F92F9D40925A}"/>
              </a:ext>
            </a:extLst>
          </p:cNvPr>
          <p:cNvGrpSpPr/>
          <p:nvPr/>
        </p:nvGrpSpPr>
        <p:grpSpPr>
          <a:xfrm>
            <a:off x="-3301286" y="3530472"/>
            <a:ext cx="1911185" cy="1904104"/>
            <a:chOff x="317094" y="1971885"/>
            <a:chExt cx="1742726" cy="1587809"/>
          </a:xfrm>
          <a:solidFill>
            <a:srgbClr val="FFFF00">
              <a:alpha val="36000"/>
            </a:srgbClr>
          </a:solidFill>
        </p:grpSpPr>
        <p:grpSp>
          <p:nvGrpSpPr>
            <p:cNvPr id="1015" name="Group 6460">
              <a:extLst>
                <a:ext uri="{FF2B5EF4-FFF2-40B4-BE49-F238E27FC236}">
                  <a16:creationId xmlns:a16="http://schemas.microsoft.com/office/drawing/2014/main" id="{E743FE2B-137F-4262-9FEA-6CDD61DA31FD}"/>
                </a:ext>
              </a:extLst>
            </p:cNvPr>
            <p:cNvGrpSpPr/>
            <p:nvPr/>
          </p:nvGrpSpPr>
          <p:grpSpPr>
            <a:xfrm>
              <a:off x="317094" y="1971885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24" name="Hexagon 6455">
                <a:extLst>
                  <a:ext uri="{FF2B5EF4-FFF2-40B4-BE49-F238E27FC236}">
                    <a16:creationId xmlns:a16="http://schemas.microsoft.com/office/drawing/2014/main" id="{6F2E3FDA-8DB8-4FFA-90BF-5D330B78E81D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25" name="Hexagon 6457">
                <a:extLst>
                  <a:ext uri="{FF2B5EF4-FFF2-40B4-BE49-F238E27FC236}">
                    <a16:creationId xmlns:a16="http://schemas.microsoft.com/office/drawing/2014/main" id="{BDBAB5C8-B11A-4ACB-8370-CC808A333E6D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26" name="Hexagon 6459">
                <a:extLst>
                  <a:ext uri="{FF2B5EF4-FFF2-40B4-BE49-F238E27FC236}">
                    <a16:creationId xmlns:a16="http://schemas.microsoft.com/office/drawing/2014/main" id="{1191EC28-0752-45F9-9F65-C9CAC192F7BA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1016" name="Group 6465">
              <a:extLst>
                <a:ext uri="{FF2B5EF4-FFF2-40B4-BE49-F238E27FC236}">
                  <a16:creationId xmlns:a16="http://schemas.microsoft.com/office/drawing/2014/main" id="{348A1894-6D79-44AB-B056-8EEC3553377A}"/>
                </a:ext>
              </a:extLst>
            </p:cNvPr>
            <p:cNvGrpSpPr/>
            <p:nvPr/>
          </p:nvGrpSpPr>
          <p:grpSpPr>
            <a:xfrm>
              <a:off x="720937" y="2673752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21" name="Hexagon 6462">
                <a:extLst>
                  <a:ext uri="{FF2B5EF4-FFF2-40B4-BE49-F238E27FC236}">
                    <a16:creationId xmlns:a16="http://schemas.microsoft.com/office/drawing/2014/main" id="{23E0849F-7DEF-4C67-AECA-A92CD14A342F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22" name="Hexagon 6463">
                <a:extLst>
                  <a:ext uri="{FF2B5EF4-FFF2-40B4-BE49-F238E27FC236}">
                    <a16:creationId xmlns:a16="http://schemas.microsoft.com/office/drawing/2014/main" id="{C260B8F4-AE65-410C-812E-912D86670951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23" name="Hexagon 6464">
                <a:extLst>
                  <a:ext uri="{FF2B5EF4-FFF2-40B4-BE49-F238E27FC236}">
                    <a16:creationId xmlns:a16="http://schemas.microsoft.com/office/drawing/2014/main" id="{27136914-7FF4-4247-86BC-68211EB2AE72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</p:grpSp>
        <p:grpSp>
          <p:nvGrpSpPr>
            <p:cNvPr id="1017" name="Group 6470">
              <a:extLst>
                <a:ext uri="{FF2B5EF4-FFF2-40B4-BE49-F238E27FC236}">
                  <a16:creationId xmlns:a16="http://schemas.microsoft.com/office/drawing/2014/main" id="{7DF79A93-6C82-4127-B453-86CD450F85A9}"/>
                </a:ext>
              </a:extLst>
            </p:cNvPr>
            <p:cNvGrpSpPr/>
            <p:nvPr/>
          </p:nvGrpSpPr>
          <p:grpSpPr>
            <a:xfrm>
              <a:off x="1146460" y="1998286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18" name="Hexagon 6467">
                <a:extLst>
                  <a:ext uri="{FF2B5EF4-FFF2-40B4-BE49-F238E27FC236}">
                    <a16:creationId xmlns:a16="http://schemas.microsoft.com/office/drawing/2014/main" id="{EDBE8176-C3FB-46FE-8A5D-82BB3F7D03D7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19" name="Hexagon 6468">
                <a:extLst>
                  <a:ext uri="{FF2B5EF4-FFF2-40B4-BE49-F238E27FC236}">
                    <a16:creationId xmlns:a16="http://schemas.microsoft.com/office/drawing/2014/main" id="{C0EEF568-5DD6-488B-906A-FA281FF2823F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highlight>
                    <a:srgbClr val="FFFF00"/>
                  </a:highlight>
                </a:endParaRPr>
              </a:p>
            </p:txBody>
          </p:sp>
          <p:sp>
            <p:nvSpPr>
              <p:cNvPr id="1020" name="Hexagon 6469">
                <a:extLst>
                  <a:ext uri="{FF2B5EF4-FFF2-40B4-BE49-F238E27FC236}">
                    <a16:creationId xmlns:a16="http://schemas.microsoft.com/office/drawing/2014/main" id="{3C48C89A-00BA-489D-A975-EB1DB7880DAC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solidFill>
                  <a:srgbClr val="FF0000">
                    <a:alpha val="2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highlight>
                    <a:srgbClr val="FFFF00"/>
                  </a:highligh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287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arallelogram 42">
            <a:extLst>
              <a:ext uri="{FF2B5EF4-FFF2-40B4-BE49-F238E27FC236}">
                <a16:creationId xmlns:a16="http://schemas.microsoft.com/office/drawing/2014/main" id="{9A88E3C5-63E1-4CC1-93A6-59537D042741}"/>
              </a:ext>
            </a:extLst>
          </p:cNvPr>
          <p:cNvSpPr/>
          <p:nvPr/>
        </p:nvSpPr>
        <p:spPr>
          <a:xfrm>
            <a:off x="-3711110" y="2649859"/>
            <a:ext cx="7262292" cy="4268106"/>
          </a:xfrm>
          <a:prstGeom prst="parallelogram">
            <a:avLst>
              <a:gd name="adj" fmla="val 48412"/>
            </a:avLst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479" name="Graphic 5477">
            <a:extLst>
              <a:ext uri="{FF2B5EF4-FFF2-40B4-BE49-F238E27FC236}">
                <a16:creationId xmlns:a16="http://schemas.microsoft.com/office/drawing/2014/main" id="{9E79FC53-068D-4852-AB33-47A5D8A15505}"/>
              </a:ext>
            </a:extLst>
          </p:cNvPr>
          <p:cNvGrpSpPr/>
          <p:nvPr/>
        </p:nvGrpSpPr>
        <p:grpSpPr>
          <a:xfrm>
            <a:off x="-2141890" y="1358564"/>
            <a:ext cx="10684331" cy="7384805"/>
            <a:chOff x="0" y="494379"/>
            <a:chExt cx="6857854" cy="6857853"/>
          </a:xfrm>
          <a:solidFill>
            <a:srgbClr val="C00000">
              <a:alpha val="30000"/>
            </a:srgbClr>
          </a:solidFill>
        </p:grpSpPr>
        <p:sp>
          <p:nvSpPr>
            <p:cNvPr id="5480" name="Freeform: Shape 5479">
              <a:extLst>
                <a:ext uri="{FF2B5EF4-FFF2-40B4-BE49-F238E27FC236}">
                  <a16:creationId xmlns:a16="http://schemas.microsoft.com/office/drawing/2014/main" id="{A7667909-30BC-4A2E-B113-818D1AC37444}"/>
                </a:ext>
              </a:extLst>
            </p:cNvPr>
            <p:cNvSpPr/>
            <p:nvPr/>
          </p:nvSpPr>
          <p:spPr>
            <a:xfrm>
              <a:off x="0" y="39290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1" name="Freeform: Shape 5480">
              <a:extLst>
                <a:ext uri="{FF2B5EF4-FFF2-40B4-BE49-F238E27FC236}">
                  <a16:creationId xmlns:a16="http://schemas.microsoft.com/office/drawing/2014/main" id="{F35B0F00-1A73-4F8E-9775-2E707C8A3EE9}"/>
                </a:ext>
              </a:extLst>
            </p:cNvPr>
            <p:cNvSpPr/>
            <p:nvPr/>
          </p:nvSpPr>
          <p:spPr>
            <a:xfrm>
              <a:off x="0" y="41575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2" name="Freeform: Shape 5481">
              <a:extLst>
                <a:ext uri="{FF2B5EF4-FFF2-40B4-BE49-F238E27FC236}">
                  <a16:creationId xmlns:a16="http://schemas.microsoft.com/office/drawing/2014/main" id="{C0DE72ED-C1FE-4D63-ADD7-C9D3FACBE828}"/>
                </a:ext>
              </a:extLst>
            </p:cNvPr>
            <p:cNvSpPr/>
            <p:nvPr/>
          </p:nvSpPr>
          <p:spPr>
            <a:xfrm>
              <a:off x="0" y="48433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3" name="Freeform: Shape 5482">
              <a:extLst>
                <a:ext uri="{FF2B5EF4-FFF2-40B4-BE49-F238E27FC236}">
                  <a16:creationId xmlns:a16="http://schemas.microsoft.com/office/drawing/2014/main" id="{A8423BDE-1EBF-438D-AC77-83C6C0C105F6}"/>
                </a:ext>
              </a:extLst>
            </p:cNvPr>
            <p:cNvSpPr/>
            <p:nvPr/>
          </p:nvSpPr>
          <p:spPr>
            <a:xfrm>
              <a:off x="0" y="59863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4" name="Freeform: Shape 5483">
              <a:extLst>
                <a:ext uri="{FF2B5EF4-FFF2-40B4-BE49-F238E27FC236}">
                  <a16:creationId xmlns:a16="http://schemas.microsoft.com/office/drawing/2014/main" id="{82262AB0-C666-4826-AFB0-A9EFC9604B02}"/>
                </a:ext>
              </a:extLst>
            </p:cNvPr>
            <p:cNvSpPr/>
            <p:nvPr/>
          </p:nvSpPr>
          <p:spPr>
            <a:xfrm>
              <a:off x="0" y="46147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5" name="Freeform: Shape 5484">
              <a:extLst>
                <a:ext uri="{FF2B5EF4-FFF2-40B4-BE49-F238E27FC236}">
                  <a16:creationId xmlns:a16="http://schemas.microsoft.com/office/drawing/2014/main" id="{EC21E0B5-444F-4B03-A348-F29A4B053727}"/>
                </a:ext>
              </a:extLst>
            </p:cNvPr>
            <p:cNvSpPr/>
            <p:nvPr/>
          </p:nvSpPr>
          <p:spPr>
            <a:xfrm>
              <a:off x="0" y="50719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6" name="Freeform: Shape 5485">
              <a:extLst>
                <a:ext uri="{FF2B5EF4-FFF2-40B4-BE49-F238E27FC236}">
                  <a16:creationId xmlns:a16="http://schemas.microsoft.com/office/drawing/2014/main" id="{9F06D0E1-B0E0-4018-98CB-65508B7939B1}"/>
                </a:ext>
              </a:extLst>
            </p:cNvPr>
            <p:cNvSpPr/>
            <p:nvPr/>
          </p:nvSpPr>
          <p:spPr>
            <a:xfrm>
              <a:off x="0" y="53005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7" name="Freeform: Shape 5486">
              <a:extLst>
                <a:ext uri="{FF2B5EF4-FFF2-40B4-BE49-F238E27FC236}">
                  <a16:creationId xmlns:a16="http://schemas.microsoft.com/office/drawing/2014/main" id="{AC92C170-9B6D-420E-A894-30D81F90D0C7}"/>
                </a:ext>
              </a:extLst>
            </p:cNvPr>
            <p:cNvSpPr/>
            <p:nvPr/>
          </p:nvSpPr>
          <p:spPr>
            <a:xfrm>
              <a:off x="0" y="71293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8" name="Freeform: Shape 5487">
              <a:extLst>
                <a:ext uri="{FF2B5EF4-FFF2-40B4-BE49-F238E27FC236}">
                  <a16:creationId xmlns:a16="http://schemas.microsoft.com/office/drawing/2014/main" id="{9B98F678-3691-4FA9-8366-531E217113C5}"/>
                </a:ext>
              </a:extLst>
            </p:cNvPr>
            <p:cNvSpPr/>
            <p:nvPr/>
          </p:nvSpPr>
          <p:spPr>
            <a:xfrm>
              <a:off x="0" y="14144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9" name="Freeform: Shape 5488">
              <a:extLst>
                <a:ext uri="{FF2B5EF4-FFF2-40B4-BE49-F238E27FC236}">
                  <a16:creationId xmlns:a16="http://schemas.microsoft.com/office/drawing/2014/main" id="{9FB7E8F4-E879-4A49-A614-BAF0B513AE3A}"/>
                </a:ext>
              </a:extLst>
            </p:cNvPr>
            <p:cNvSpPr/>
            <p:nvPr/>
          </p:nvSpPr>
          <p:spPr>
            <a:xfrm>
              <a:off x="0" y="34718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0" name="Freeform: Shape 5489">
              <a:extLst>
                <a:ext uri="{FF2B5EF4-FFF2-40B4-BE49-F238E27FC236}">
                  <a16:creationId xmlns:a16="http://schemas.microsoft.com/office/drawing/2014/main" id="{FC0ADC4D-5E56-4C41-B2B4-C6A8E830CC16}"/>
                </a:ext>
              </a:extLst>
            </p:cNvPr>
            <p:cNvSpPr/>
            <p:nvPr/>
          </p:nvSpPr>
          <p:spPr>
            <a:xfrm>
              <a:off x="0" y="11858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1" name="Freeform: Shape 5490">
              <a:extLst>
                <a:ext uri="{FF2B5EF4-FFF2-40B4-BE49-F238E27FC236}">
                  <a16:creationId xmlns:a16="http://schemas.microsoft.com/office/drawing/2014/main" id="{B0097CC5-4A19-456A-A9B6-762363A2F971}"/>
                </a:ext>
              </a:extLst>
            </p:cNvPr>
            <p:cNvSpPr/>
            <p:nvPr/>
          </p:nvSpPr>
          <p:spPr>
            <a:xfrm>
              <a:off x="0" y="43861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2" name="Freeform: Shape 5491">
              <a:extLst>
                <a:ext uri="{FF2B5EF4-FFF2-40B4-BE49-F238E27FC236}">
                  <a16:creationId xmlns:a16="http://schemas.microsoft.com/office/drawing/2014/main" id="{6A62E192-451A-4766-9B4F-1B2C5300B6F1}"/>
                </a:ext>
              </a:extLst>
            </p:cNvPr>
            <p:cNvSpPr/>
            <p:nvPr/>
          </p:nvSpPr>
          <p:spPr>
            <a:xfrm>
              <a:off x="0" y="66721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3" name="Freeform: Shape 5492">
              <a:extLst>
                <a:ext uri="{FF2B5EF4-FFF2-40B4-BE49-F238E27FC236}">
                  <a16:creationId xmlns:a16="http://schemas.microsoft.com/office/drawing/2014/main" id="{15533D54-C805-40FA-A4D3-4DA896E70F19}"/>
                </a:ext>
              </a:extLst>
            </p:cNvPr>
            <p:cNvSpPr/>
            <p:nvPr/>
          </p:nvSpPr>
          <p:spPr>
            <a:xfrm>
              <a:off x="0" y="9572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4" name="Freeform: Shape 5493">
              <a:extLst>
                <a:ext uri="{FF2B5EF4-FFF2-40B4-BE49-F238E27FC236}">
                  <a16:creationId xmlns:a16="http://schemas.microsoft.com/office/drawing/2014/main" id="{7B848463-C0BA-491B-89EC-59506D6A29FC}"/>
                </a:ext>
              </a:extLst>
            </p:cNvPr>
            <p:cNvSpPr/>
            <p:nvPr/>
          </p:nvSpPr>
          <p:spPr>
            <a:xfrm>
              <a:off x="0" y="32432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5" name="Freeform: Shape 5494">
              <a:extLst>
                <a:ext uri="{FF2B5EF4-FFF2-40B4-BE49-F238E27FC236}">
                  <a16:creationId xmlns:a16="http://schemas.microsoft.com/office/drawing/2014/main" id="{C1B6F1EE-E50B-4234-9969-BCFC8ACCB2C3}"/>
                </a:ext>
              </a:extLst>
            </p:cNvPr>
            <p:cNvSpPr/>
            <p:nvPr/>
          </p:nvSpPr>
          <p:spPr>
            <a:xfrm>
              <a:off x="0" y="18716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6" name="Freeform: Shape 5495">
              <a:extLst>
                <a:ext uri="{FF2B5EF4-FFF2-40B4-BE49-F238E27FC236}">
                  <a16:creationId xmlns:a16="http://schemas.microsoft.com/office/drawing/2014/main" id="{E432A308-11C3-4B26-9E22-9D4011C89A99}"/>
                </a:ext>
              </a:extLst>
            </p:cNvPr>
            <p:cNvSpPr/>
            <p:nvPr/>
          </p:nvSpPr>
          <p:spPr>
            <a:xfrm>
              <a:off x="0" y="21002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7" name="Freeform: Shape 5496">
              <a:extLst>
                <a:ext uri="{FF2B5EF4-FFF2-40B4-BE49-F238E27FC236}">
                  <a16:creationId xmlns:a16="http://schemas.microsoft.com/office/drawing/2014/main" id="{70F05208-2949-4CA1-B440-9CB8C8D5FAEA}"/>
                </a:ext>
              </a:extLst>
            </p:cNvPr>
            <p:cNvSpPr/>
            <p:nvPr/>
          </p:nvSpPr>
          <p:spPr>
            <a:xfrm>
              <a:off x="0" y="55291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8" name="Freeform: Shape 5497">
              <a:extLst>
                <a:ext uri="{FF2B5EF4-FFF2-40B4-BE49-F238E27FC236}">
                  <a16:creationId xmlns:a16="http://schemas.microsoft.com/office/drawing/2014/main" id="{1B7B4A82-87CE-4AA0-A2C1-D5E36E63C8DC}"/>
                </a:ext>
              </a:extLst>
            </p:cNvPr>
            <p:cNvSpPr/>
            <p:nvPr/>
          </p:nvSpPr>
          <p:spPr>
            <a:xfrm>
              <a:off x="0" y="64435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9" name="Freeform: Shape 5498">
              <a:extLst>
                <a:ext uri="{FF2B5EF4-FFF2-40B4-BE49-F238E27FC236}">
                  <a16:creationId xmlns:a16="http://schemas.microsoft.com/office/drawing/2014/main" id="{1DA263CC-5B66-40BF-8E16-99575E614BB3}"/>
                </a:ext>
              </a:extLst>
            </p:cNvPr>
            <p:cNvSpPr/>
            <p:nvPr/>
          </p:nvSpPr>
          <p:spPr>
            <a:xfrm>
              <a:off x="0" y="16430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0" name="Freeform: Shape 5499">
              <a:extLst>
                <a:ext uri="{FF2B5EF4-FFF2-40B4-BE49-F238E27FC236}">
                  <a16:creationId xmlns:a16="http://schemas.microsoft.com/office/drawing/2014/main" id="{585C7A0D-82DF-43FF-AF19-55727E7E4FE5}"/>
                </a:ext>
              </a:extLst>
            </p:cNvPr>
            <p:cNvSpPr/>
            <p:nvPr/>
          </p:nvSpPr>
          <p:spPr>
            <a:xfrm>
              <a:off x="0" y="7286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1" name="Freeform: Shape 5500">
              <a:extLst>
                <a:ext uri="{FF2B5EF4-FFF2-40B4-BE49-F238E27FC236}">
                  <a16:creationId xmlns:a16="http://schemas.microsoft.com/office/drawing/2014/main" id="{723CABC9-A90C-4E1D-A00A-D9B3A40FD9D2}"/>
                </a:ext>
              </a:extLst>
            </p:cNvPr>
            <p:cNvSpPr/>
            <p:nvPr/>
          </p:nvSpPr>
          <p:spPr>
            <a:xfrm>
              <a:off x="0" y="30146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2" name="Freeform: Shape 5501">
              <a:extLst>
                <a:ext uri="{FF2B5EF4-FFF2-40B4-BE49-F238E27FC236}">
                  <a16:creationId xmlns:a16="http://schemas.microsoft.com/office/drawing/2014/main" id="{B93E0530-AE3F-4CA6-8029-9C7DC23A05E7}"/>
                </a:ext>
              </a:extLst>
            </p:cNvPr>
            <p:cNvSpPr/>
            <p:nvPr/>
          </p:nvSpPr>
          <p:spPr>
            <a:xfrm>
              <a:off x="0" y="23288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3" name="Freeform: Shape 5502">
              <a:extLst>
                <a:ext uri="{FF2B5EF4-FFF2-40B4-BE49-F238E27FC236}">
                  <a16:creationId xmlns:a16="http://schemas.microsoft.com/office/drawing/2014/main" id="{12247E42-F6F2-4519-846C-CB8779454322}"/>
                </a:ext>
              </a:extLst>
            </p:cNvPr>
            <p:cNvSpPr/>
            <p:nvPr/>
          </p:nvSpPr>
          <p:spPr>
            <a:xfrm>
              <a:off x="0" y="5000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4" name="Freeform: Shape 5503">
              <a:extLst>
                <a:ext uri="{FF2B5EF4-FFF2-40B4-BE49-F238E27FC236}">
                  <a16:creationId xmlns:a16="http://schemas.microsoft.com/office/drawing/2014/main" id="{1154DEFB-46EA-4D16-A0B1-6A4751B1A2FE}"/>
                </a:ext>
              </a:extLst>
            </p:cNvPr>
            <p:cNvSpPr/>
            <p:nvPr/>
          </p:nvSpPr>
          <p:spPr>
            <a:xfrm>
              <a:off x="0" y="25574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5" name="Freeform: Shape 5504">
              <a:extLst>
                <a:ext uri="{FF2B5EF4-FFF2-40B4-BE49-F238E27FC236}">
                  <a16:creationId xmlns:a16="http://schemas.microsoft.com/office/drawing/2014/main" id="{D03F91B7-B229-4732-8407-F9CB26454F21}"/>
                </a:ext>
              </a:extLst>
            </p:cNvPr>
            <p:cNvSpPr/>
            <p:nvPr/>
          </p:nvSpPr>
          <p:spPr>
            <a:xfrm>
              <a:off x="0" y="27860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6" name="Freeform: Shape 5505">
              <a:extLst>
                <a:ext uri="{FF2B5EF4-FFF2-40B4-BE49-F238E27FC236}">
                  <a16:creationId xmlns:a16="http://schemas.microsoft.com/office/drawing/2014/main" id="{3EBAA7CD-9A98-4481-9349-F7AF579C7F4B}"/>
                </a:ext>
              </a:extLst>
            </p:cNvPr>
            <p:cNvSpPr/>
            <p:nvPr/>
          </p:nvSpPr>
          <p:spPr>
            <a:xfrm>
              <a:off x="0" y="37004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7" name="Freeform: Shape 5506">
              <a:extLst>
                <a:ext uri="{FF2B5EF4-FFF2-40B4-BE49-F238E27FC236}">
                  <a16:creationId xmlns:a16="http://schemas.microsoft.com/office/drawing/2014/main" id="{0657D3D0-0FE4-4896-8462-FD558619454D}"/>
                </a:ext>
              </a:extLst>
            </p:cNvPr>
            <p:cNvSpPr/>
            <p:nvPr/>
          </p:nvSpPr>
          <p:spPr>
            <a:xfrm>
              <a:off x="0" y="62149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8" name="Freeform: Shape 5507">
              <a:extLst>
                <a:ext uri="{FF2B5EF4-FFF2-40B4-BE49-F238E27FC236}">
                  <a16:creationId xmlns:a16="http://schemas.microsoft.com/office/drawing/2014/main" id="{FC1C62C2-7204-49EF-9079-A1787063F23B}"/>
                </a:ext>
              </a:extLst>
            </p:cNvPr>
            <p:cNvSpPr/>
            <p:nvPr/>
          </p:nvSpPr>
          <p:spPr>
            <a:xfrm>
              <a:off x="0" y="69007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9" name="Freeform: Shape 5508">
              <a:extLst>
                <a:ext uri="{FF2B5EF4-FFF2-40B4-BE49-F238E27FC236}">
                  <a16:creationId xmlns:a16="http://schemas.microsoft.com/office/drawing/2014/main" id="{8CCBB9DC-76B6-477D-A1A3-BCFBA63BD9E6}"/>
                </a:ext>
              </a:extLst>
            </p:cNvPr>
            <p:cNvSpPr/>
            <p:nvPr/>
          </p:nvSpPr>
          <p:spPr>
            <a:xfrm>
              <a:off x="0" y="57577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0" name="Freeform: Shape 5509">
              <a:extLst>
                <a:ext uri="{FF2B5EF4-FFF2-40B4-BE49-F238E27FC236}">
                  <a16:creationId xmlns:a16="http://schemas.microsoft.com/office/drawing/2014/main" id="{C0E48D4A-5E5C-481C-8372-ECA94E6B0A3C}"/>
                </a:ext>
              </a:extLst>
            </p:cNvPr>
            <p:cNvSpPr/>
            <p:nvPr/>
          </p:nvSpPr>
          <p:spPr>
            <a:xfrm>
              <a:off x="222892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1" name="Freeform: Shape 5510">
              <a:extLst>
                <a:ext uri="{FF2B5EF4-FFF2-40B4-BE49-F238E27FC236}">
                  <a16:creationId xmlns:a16="http://schemas.microsoft.com/office/drawing/2014/main" id="{2A980A18-BF5D-4565-8F89-0FE363676179}"/>
                </a:ext>
              </a:extLst>
            </p:cNvPr>
            <p:cNvSpPr/>
            <p:nvPr/>
          </p:nvSpPr>
          <p:spPr>
            <a:xfrm>
              <a:off x="222892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2" name="Freeform: Shape 5511">
              <a:extLst>
                <a:ext uri="{FF2B5EF4-FFF2-40B4-BE49-F238E27FC236}">
                  <a16:creationId xmlns:a16="http://schemas.microsoft.com/office/drawing/2014/main" id="{A0E7A76D-2604-4FCD-BB5E-C8F327930D08}"/>
                </a:ext>
              </a:extLst>
            </p:cNvPr>
            <p:cNvSpPr/>
            <p:nvPr/>
          </p:nvSpPr>
          <p:spPr>
            <a:xfrm>
              <a:off x="222892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3" name="Freeform: Shape 5512">
              <a:extLst>
                <a:ext uri="{FF2B5EF4-FFF2-40B4-BE49-F238E27FC236}">
                  <a16:creationId xmlns:a16="http://schemas.microsoft.com/office/drawing/2014/main" id="{7D5ECECA-40B0-4F03-A495-1C4BCBF5787E}"/>
                </a:ext>
              </a:extLst>
            </p:cNvPr>
            <p:cNvSpPr/>
            <p:nvPr/>
          </p:nvSpPr>
          <p:spPr>
            <a:xfrm>
              <a:off x="222892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4" name="Freeform: Shape 5513">
              <a:extLst>
                <a:ext uri="{FF2B5EF4-FFF2-40B4-BE49-F238E27FC236}">
                  <a16:creationId xmlns:a16="http://schemas.microsoft.com/office/drawing/2014/main" id="{EDBA1B55-C283-4429-A4BD-CE167CFC8E48}"/>
                </a:ext>
              </a:extLst>
            </p:cNvPr>
            <p:cNvSpPr/>
            <p:nvPr/>
          </p:nvSpPr>
          <p:spPr>
            <a:xfrm>
              <a:off x="222892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5" name="Freeform: Shape 5514">
              <a:extLst>
                <a:ext uri="{FF2B5EF4-FFF2-40B4-BE49-F238E27FC236}">
                  <a16:creationId xmlns:a16="http://schemas.microsoft.com/office/drawing/2014/main" id="{25626639-D020-43CF-A5F5-4499305CA03B}"/>
                </a:ext>
              </a:extLst>
            </p:cNvPr>
            <p:cNvSpPr/>
            <p:nvPr/>
          </p:nvSpPr>
          <p:spPr>
            <a:xfrm>
              <a:off x="222892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6" name="Freeform: Shape 5515">
              <a:extLst>
                <a:ext uri="{FF2B5EF4-FFF2-40B4-BE49-F238E27FC236}">
                  <a16:creationId xmlns:a16="http://schemas.microsoft.com/office/drawing/2014/main" id="{8977FD02-70F1-4D73-8DB1-F6BD18F0A744}"/>
                </a:ext>
              </a:extLst>
            </p:cNvPr>
            <p:cNvSpPr/>
            <p:nvPr/>
          </p:nvSpPr>
          <p:spPr>
            <a:xfrm>
              <a:off x="222892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7" name="Freeform: Shape 5516">
              <a:extLst>
                <a:ext uri="{FF2B5EF4-FFF2-40B4-BE49-F238E27FC236}">
                  <a16:creationId xmlns:a16="http://schemas.microsoft.com/office/drawing/2014/main" id="{DC464FCC-3B8B-4CDD-8309-2499800F4620}"/>
                </a:ext>
              </a:extLst>
            </p:cNvPr>
            <p:cNvSpPr/>
            <p:nvPr/>
          </p:nvSpPr>
          <p:spPr>
            <a:xfrm>
              <a:off x="222892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8" name="Freeform: Shape 5517">
              <a:extLst>
                <a:ext uri="{FF2B5EF4-FFF2-40B4-BE49-F238E27FC236}">
                  <a16:creationId xmlns:a16="http://schemas.microsoft.com/office/drawing/2014/main" id="{B814CC71-2987-492F-8DC8-301978109493}"/>
                </a:ext>
              </a:extLst>
            </p:cNvPr>
            <p:cNvSpPr/>
            <p:nvPr/>
          </p:nvSpPr>
          <p:spPr>
            <a:xfrm>
              <a:off x="222892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9" name="Freeform: Shape 5518">
              <a:extLst>
                <a:ext uri="{FF2B5EF4-FFF2-40B4-BE49-F238E27FC236}">
                  <a16:creationId xmlns:a16="http://schemas.microsoft.com/office/drawing/2014/main" id="{53B8A6D4-E987-4D4F-99AD-DED49DC439AA}"/>
                </a:ext>
              </a:extLst>
            </p:cNvPr>
            <p:cNvSpPr/>
            <p:nvPr/>
          </p:nvSpPr>
          <p:spPr>
            <a:xfrm>
              <a:off x="222892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0" name="Freeform: Shape 5519">
              <a:extLst>
                <a:ext uri="{FF2B5EF4-FFF2-40B4-BE49-F238E27FC236}">
                  <a16:creationId xmlns:a16="http://schemas.microsoft.com/office/drawing/2014/main" id="{0978497A-0884-41AA-A20A-85D50D25FE36}"/>
                </a:ext>
              </a:extLst>
            </p:cNvPr>
            <p:cNvSpPr/>
            <p:nvPr/>
          </p:nvSpPr>
          <p:spPr>
            <a:xfrm>
              <a:off x="222892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1" name="Freeform: Shape 5520">
              <a:extLst>
                <a:ext uri="{FF2B5EF4-FFF2-40B4-BE49-F238E27FC236}">
                  <a16:creationId xmlns:a16="http://schemas.microsoft.com/office/drawing/2014/main" id="{EB6F4FD3-A5C1-4393-A61E-A0A1465635DB}"/>
                </a:ext>
              </a:extLst>
            </p:cNvPr>
            <p:cNvSpPr/>
            <p:nvPr/>
          </p:nvSpPr>
          <p:spPr>
            <a:xfrm>
              <a:off x="222892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2" name="Freeform: Shape 5521">
              <a:extLst>
                <a:ext uri="{FF2B5EF4-FFF2-40B4-BE49-F238E27FC236}">
                  <a16:creationId xmlns:a16="http://schemas.microsoft.com/office/drawing/2014/main" id="{1B6BDB9F-5195-4E28-B548-A184F8B32F64}"/>
                </a:ext>
              </a:extLst>
            </p:cNvPr>
            <p:cNvSpPr/>
            <p:nvPr/>
          </p:nvSpPr>
          <p:spPr>
            <a:xfrm>
              <a:off x="222892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3" name="Freeform: Shape 5522">
              <a:extLst>
                <a:ext uri="{FF2B5EF4-FFF2-40B4-BE49-F238E27FC236}">
                  <a16:creationId xmlns:a16="http://schemas.microsoft.com/office/drawing/2014/main" id="{7E925236-96D7-492A-BF54-3BF5D0A42E3F}"/>
                </a:ext>
              </a:extLst>
            </p:cNvPr>
            <p:cNvSpPr/>
            <p:nvPr/>
          </p:nvSpPr>
          <p:spPr>
            <a:xfrm>
              <a:off x="222892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4" name="Freeform: Shape 5523">
              <a:extLst>
                <a:ext uri="{FF2B5EF4-FFF2-40B4-BE49-F238E27FC236}">
                  <a16:creationId xmlns:a16="http://schemas.microsoft.com/office/drawing/2014/main" id="{6FBDDFF9-2230-4AE7-8A2D-7180AAE36550}"/>
                </a:ext>
              </a:extLst>
            </p:cNvPr>
            <p:cNvSpPr/>
            <p:nvPr/>
          </p:nvSpPr>
          <p:spPr>
            <a:xfrm>
              <a:off x="222892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5" name="Freeform: Shape 5524">
              <a:extLst>
                <a:ext uri="{FF2B5EF4-FFF2-40B4-BE49-F238E27FC236}">
                  <a16:creationId xmlns:a16="http://schemas.microsoft.com/office/drawing/2014/main" id="{E532DEBF-C176-4D10-B5B0-DB9D7FD61FBF}"/>
                </a:ext>
              </a:extLst>
            </p:cNvPr>
            <p:cNvSpPr/>
            <p:nvPr/>
          </p:nvSpPr>
          <p:spPr>
            <a:xfrm>
              <a:off x="222892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6" name="Freeform: Shape 5525">
              <a:extLst>
                <a:ext uri="{FF2B5EF4-FFF2-40B4-BE49-F238E27FC236}">
                  <a16:creationId xmlns:a16="http://schemas.microsoft.com/office/drawing/2014/main" id="{457364BB-B281-4EED-81C1-39CCD80F5978}"/>
                </a:ext>
              </a:extLst>
            </p:cNvPr>
            <p:cNvSpPr/>
            <p:nvPr/>
          </p:nvSpPr>
          <p:spPr>
            <a:xfrm>
              <a:off x="222892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7" name="Freeform: Shape 5526">
              <a:extLst>
                <a:ext uri="{FF2B5EF4-FFF2-40B4-BE49-F238E27FC236}">
                  <a16:creationId xmlns:a16="http://schemas.microsoft.com/office/drawing/2014/main" id="{80472FD5-A695-489B-8F87-76A25001362F}"/>
                </a:ext>
              </a:extLst>
            </p:cNvPr>
            <p:cNvSpPr/>
            <p:nvPr/>
          </p:nvSpPr>
          <p:spPr>
            <a:xfrm>
              <a:off x="222892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8" name="Freeform: Shape 5527">
              <a:extLst>
                <a:ext uri="{FF2B5EF4-FFF2-40B4-BE49-F238E27FC236}">
                  <a16:creationId xmlns:a16="http://schemas.microsoft.com/office/drawing/2014/main" id="{F22D652D-B2B9-48E1-842D-0031EF08A709}"/>
                </a:ext>
              </a:extLst>
            </p:cNvPr>
            <p:cNvSpPr/>
            <p:nvPr/>
          </p:nvSpPr>
          <p:spPr>
            <a:xfrm>
              <a:off x="222892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9" name="Freeform: Shape 5528">
              <a:extLst>
                <a:ext uri="{FF2B5EF4-FFF2-40B4-BE49-F238E27FC236}">
                  <a16:creationId xmlns:a16="http://schemas.microsoft.com/office/drawing/2014/main" id="{06C994BB-12C8-4085-B7D2-4ABCC896DD8A}"/>
                </a:ext>
              </a:extLst>
            </p:cNvPr>
            <p:cNvSpPr/>
            <p:nvPr/>
          </p:nvSpPr>
          <p:spPr>
            <a:xfrm>
              <a:off x="222892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0" name="Freeform: Shape 5529">
              <a:extLst>
                <a:ext uri="{FF2B5EF4-FFF2-40B4-BE49-F238E27FC236}">
                  <a16:creationId xmlns:a16="http://schemas.microsoft.com/office/drawing/2014/main" id="{A20D2DEC-B757-4198-855E-20DA63A4F7BB}"/>
                </a:ext>
              </a:extLst>
            </p:cNvPr>
            <p:cNvSpPr/>
            <p:nvPr/>
          </p:nvSpPr>
          <p:spPr>
            <a:xfrm>
              <a:off x="222892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1" name="Freeform: Shape 5530">
              <a:extLst>
                <a:ext uri="{FF2B5EF4-FFF2-40B4-BE49-F238E27FC236}">
                  <a16:creationId xmlns:a16="http://schemas.microsoft.com/office/drawing/2014/main" id="{2AE9AF61-D37A-4CF9-A925-86DD8107CAEC}"/>
                </a:ext>
              </a:extLst>
            </p:cNvPr>
            <p:cNvSpPr/>
            <p:nvPr/>
          </p:nvSpPr>
          <p:spPr>
            <a:xfrm>
              <a:off x="222892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2" name="Freeform: Shape 5531">
              <a:extLst>
                <a:ext uri="{FF2B5EF4-FFF2-40B4-BE49-F238E27FC236}">
                  <a16:creationId xmlns:a16="http://schemas.microsoft.com/office/drawing/2014/main" id="{FF258484-D70B-46A6-A9C4-1F391B656401}"/>
                </a:ext>
              </a:extLst>
            </p:cNvPr>
            <p:cNvSpPr/>
            <p:nvPr/>
          </p:nvSpPr>
          <p:spPr>
            <a:xfrm>
              <a:off x="222892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3" name="Freeform: Shape 5532">
              <a:extLst>
                <a:ext uri="{FF2B5EF4-FFF2-40B4-BE49-F238E27FC236}">
                  <a16:creationId xmlns:a16="http://schemas.microsoft.com/office/drawing/2014/main" id="{00628055-A088-4F17-87E5-76719582CCB4}"/>
                </a:ext>
              </a:extLst>
            </p:cNvPr>
            <p:cNvSpPr/>
            <p:nvPr/>
          </p:nvSpPr>
          <p:spPr>
            <a:xfrm>
              <a:off x="222892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4" name="Freeform: Shape 5533">
              <a:extLst>
                <a:ext uri="{FF2B5EF4-FFF2-40B4-BE49-F238E27FC236}">
                  <a16:creationId xmlns:a16="http://schemas.microsoft.com/office/drawing/2014/main" id="{5DCEDF8F-0F5D-4D21-9541-75FA4C6890EC}"/>
                </a:ext>
              </a:extLst>
            </p:cNvPr>
            <p:cNvSpPr/>
            <p:nvPr/>
          </p:nvSpPr>
          <p:spPr>
            <a:xfrm>
              <a:off x="222892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5" name="Freeform: Shape 5534">
              <a:extLst>
                <a:ext uri="{FF2B5EF4-FFF2-40B4-BE49-F238E27FC236}">
                  <a16:creationId xmlns:a16="http://schemas.microsoft.com/office/drawing/2014/main" id="{FB910D08-2A4C-4556-BFF6-EDC824221813}"/>
                </a:ext>
              </a:extLst>
            </p:cNvPr>
            <p:cNvSpPr/>
            <p:nvPr/>
          </p:nvSpPr>
          <p:spPr>
            <a:xfrm>
              <a:off x="222892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6" name="Freeform: Shape 5535">
              <a:extLst>
                <a:ext uri="{FF2B5EF4-FFF2-40B4-BE49-F238E27FC236}">
                  <a16:creationId xmlns:a16="http://schemas.microsoft.com/office/drawing/2014/main" id="{970AB225-C453-4495-B98E-6DE30B542BDD}"/>
                </a:ext>
              </a:extLst>
            </p:cNvPr>
            <p:cNvSpPr/>
            <p:nvPr/>
          </p:nvSpPr>
          <p:spPr>
            <a:xfrm>
              <a:off x="222892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7" name="Freeform: Shape 5536">
              <a:extLst>
                <a:ext uri="{FF2B5EF4-FFF2-40B4-BE49-F238E27FC236}">
                  <a16:creationId xmlns:a16="http://schemas.microsoft.com/office/drawing/2014/main" id="{63DE5191-1D66-4191-8866-9B9EF6F7D611}"/>
                </a:ext>
              </a:extLst>
            </p:cNvPr>
            <p:cNvSpPr/>
            <p:nvPr/>
          </p:nvSpPr>
          <p:spPr>
            <a:xfrm>
              <a:off x="222892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8" name="Freeform: Shape 5537">
              <a:extLst>
                <a:ext uri="{FF2B5EF4-FFF2-40B4-BE49-F238E27FC236}">
                  <a16:creationId xmlns:a16="http://schemas.microsoft.com/office/drawing/2014/main" id="{3740B8F2-6BC7-4B33-A449-88917D88B8B8}"/>
                </a:ext>
              </a:extLst>
            </p:cNvPr>
            <p:cNvSpPr/>
            <p:nvPr/>
          </p:nvSpPr>
          <p:spPr>
            <a:xfrm>
              <a:off x="222892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9" name="Freeform: Shape 5538">
              <a:extLst>
                <a:ext uri="{FF2B5EF4-FFF2-40B4-BE49-F238E27FC236}">
                  <a16:creationId xmlns:a16="http://schemas.microsoft.com/office/drawing/2014/main" id="{FFFB0C5F-E44B-43CA-820F-E12B5455ACCD}"/>
                </a:ext>
              </a:extLst>
            </p:cNvPr>
            <p:cNvSpPr/>
            <p:nvPr/>
          </p:nvSpPr>
          <p:spPr>
            <a:xfrm>
              <a:off x="222892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0" name="Freeform: Shape 5539">
              <a:extLst>
                <a:ext uri="{FF2B5EF4-FFF2-40B4-BE49-F238E27FC236}">
                  <a16:creationId xmlns:a16="http://schemas.microsoft.com/office/drawing/2014/main" id="{492D5AA7-B168-4F6B-BEC1-F2E7A5242E90}"/>
                </a:ext>
              </a:extLst>
            </p:cNvPr>
            <p:cNvSpPr/>
            <p:nvPr/>
          </p:nvSpPr>
          <p:spPr>
            <a:xfrm>
              <a:off x="4514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1" name="Freeform: Shape 5540">
              <a:extLst>
                <a:ext uri="{FF2B5EF4-FFF2-40B4-BE49-F238E27FC236}">
                  <a16:creationId xmlns:a16="http://schemas.microsoft.com/office/drawing/2014/main" id="{DD997636-CC9F-46DE-AA0B-FA96CFDCA92A}"/>
                </a:ext>
              </a:extLst>
            </p:cNvPr>
            <p:cNvSpPr/>
            <p:nvPr/>
          </p:nvSpPr>
          <p:spPr>
            <a:xfrm>
              <a:off x="4514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2" name="Freeform: Shape 5541">
              <a:extLst>
                <a:ext uri="{FF2B5EF4-FFF2-40B4-BE49-F238E27FC236}">
                  <a16:creationId xmlns:a16="http://schemas.microsoft.com/office/drawing/2014/main" id="{08047B49-304B-41E4-9E73-3B861F686200}"/>
                </a:ext>
              </a:extLst>
            </p:cNvPr>
            <p:cNvSpPr/>
            <p:nvPr/>
          </p:nvSpPr>
          <p:spPr>
            <a:xfrm>
              <a:off x="4514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3" name="Freeform: Shape 5542">
              <a:extLst>
                <a:ext uri="{FF2B5EF4-FFF2-40B4-BE49-F238E27FC236}">
                  <a16:creationId xmlns:a16="http://schemas.microsoft.com/office/drawing/2014/main" id="{93054967-A391-49BF-953F-6CE6574B793A}"/>
                </a:ext>
              </a:extLst>
            </p:cNvPr>
            <p:cNvSpPr/>
            <p:nvPr/>
          </p:nvSpPr>
          <p:spPr>
            <a:xfrm>
              <a:off x="4514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4" name="Freeform: Shape 5543">
              <a:extLst>
                <a:ext uri="{FF2B5EF4-FFF2-40B4-BE49-F238E27FC236}">
                  <a16:creationId xmlns:a16="http://schemas.microsoft.com/office/drawing/2014/main" id="{E425699E-BCAA-4113-A619-CA676A4C538B}"/>
                </a:ext>
              </a:extLst>
            </p:cNvPr>
            <p:cNvSpPr/>
            <p:nvPr/>
          </p:nvSpPr>
          <p:spPr>
            <a:xfrm>
              <a:off x="4514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5" name="Freeform: Shape 5544">
              <a:extLst>
                <a:ext uri="{FF2B5EF4-FFF2-40B4-BE49-F238E27FC236}">
                  <a16:creationId xmlns:a16="http://schemas.microsoft.com/office/drawing/2014/main" id="{3E06F37A-B909-4993-B084-5C2B32FD390C}"/>
                </a:ext>
              </a:extLst>
            </p:cNvPr>
            <p:cNvSpPr/>
            <p:nvPr/>
          </p:nvSpPr>
          <p:spPr>
            <a:xfrm>
              <a:off x="4514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6" name="Freeform: Shape 5545">
              <a:extLst>
                <a:ext uri="{FF2B5EF4-FFF2-40B4-BE49-F238E27FC236}">
                  <a16:creationId xmlns:a16="http://schemas.microsoft.com/office/drawing/2014/main" id="{493F6305-FFFB-4717-B748-98CD95A7F0A7}"/>
                </a:ext>
              </a:extLst>
            </p:cNvPr>
            <p:cNvSpPr/>
            <p:nvPr/>
          </p:nvSpPr>
          <p:spPr>
            <a:xfrm>
              <a:off x="4514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7" name="Freeform: Shape 5546">
              <a:extLst>
                <a:ext uri="{FF2B5EF4-FFF2-40B4-BE49-F238E27FC236}">
                  <a16:creationId xmlns:a16="http://schemas.microsoft.com/office/drawing/2014/main" id="{0FB6FFC6-D64D-4D8E-BAC9-808F320CC5A5}"/>
                </a:ext>
              </a:extLst>
            </p:cNvPr>
            <p:cNvSpPr/>
            <p:nvPr/>
          </p:nvSpPr>
          <p:spPr>
            <a:xfrm>
              <a:off x="4514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8" name="Freeform: Shape 5547">
              <a:extLst>
                <a:ext uri="{FF2B5EF4-FFF2-40B4-BE49-F238E27FC236}">
                  <a16:creationId xmlns:a16="http://schemas.microsoft.com/office/drawing/2014/main" id="{C53AD804-1183-43FE-B344-AC4CB8DB2565}"/>
                </a:ext>
              </a:extLst>
            </p:cNvPr>
            <p:cNvSpPr/>
            <p:nvPr/>
          </p:nvSpPr>
          <p:spPr>
            <a:xfrm>
              <a:off x="4514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9" name="Freeform: Shape 5548">
              <a:extLst>
                <a:ext uri="{FF2B5EF4-FFF2-40B4-BE49-F238E27FC236}">
                  <a16:creationId xmlns:a16="http://schemas.microsoft.com/office/drawing/2014/main" id="{5E8744BE-8F35-451F-B78C-B63459D85D2B}"/>
                </a:ext>
              </a:extLst>
            </p:cNvPr>
            <p:cNvSpPr/>
            <p:nvPr/>
          </p:nvSpPr>
          <p:spPr>
            <a:xfrm>
              <a:off x="4514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0" name="Freeform: Shape 5549">
              <a:extLst>
                <a:ext uri="{FF2B5EF4-FFF2-40B4-BE49-F238E27FC236}">
                  <a16:creationId xmlns:a16="http://schemas.microsoft.com/office/drawing/2014/main" id="{FC95D41F-F895-426F-91BC-DE71CAC2A750}"/>
                </a:ext>
              </a:extLst>
            </p:cNvPr>
            <p:cNvSpPr/>
            <p:nvPr/>
          </p:nvSpPr>
          <p:spPr>
            <a:xfrm>
              <a:off x="4514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1" name="Freeform: Shape 5550">
              <a:extLst>
                <a:ext uri="{FF2B5EF4-FFF2-40B4-BE49-F238E27FC236}">
                  <a16:creationId xmlns:a16="http://schemas.microsoft.com/office/drawing/2014/main" id="{4B90193E-DEE9-4C9D-8346-4974D106B157}"/>
                </a:ext>
              </a:extLst>
            </p:cNvPr>
            <p:cNvSpPr/>
            <p:nvPr/>
          </p:nvSpPr>
          <p:spPr>
            <a:xfrm>
              <a:off x="4514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2" name="Freeform: Shape 5551">
              <a:extLst>
                <a:ext uri="{FF2B5EF4-FFF2-40B4-BE49-F238E27FC236}">
                  <a16:creationId xmlns:a16="http://schemas.microsoft.com/office/drawing/2014/main" id="{7D15CE25-B5B0-4CE6-ABA1-96E1CEB665D1}"/>
                </a:ext>
              </a:extLst>
            </p:cNvPr>
            <p:cNvSpPr/>
            <p:nvPr/>
          </p:nvSpPr>
          <p:spPr>
            <a:xfrm>
              <a:off x="4514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3" name="Freeform: Shape 5552">
              <a:extLst>
                <a:ext uri="{FF2B5EF4-FFF2-40B4-BE49-F238E27FC236}">
                  <a16:creationId xmlns:a16="http://schemas.microsoft.com/office/drawing/2014/main" id="{9D15D352-929C-437B-8E9F-6A8F6912961C}"/>
                </a:ext>
              </a:extLst>
            </p:cNvPr>
            <p:cNvSpPr/>
            <p:nvPr/>
          </p:nvSpPr>
          <p:spPr>
            <a:xfrm>
              <a:off x="4514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4" name="Freeform: Shape 5553">
              <a:extLst>
                <a:ext uri="{FF2B5EF4-FFF2-40B4-BE49-F238E27FC236}">
                  <a16:creationId xmlns:a16="http://schemas.microsoft.com/office/drawing/2014/main" id="{24C4E469-7B68-4D5D-8FEE-CC2608BD024D}"/>
                </a:ext>
              </a:extLst>
            </p:cNvPr>
            <p:cNvSpPr/>
            <p:nvPr/>
          </p:nvSpPr>
          <p:spPr>
            <a:xfrm>
              <a:off x="4514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5" name="Freeform: Shape 5554">
              <a:extLst>
                <a:ext uri="{FF2B5EF4-FFF2-40B4-BE49-F238E27FC236}">
                  <a16:creationId xmlns:a16="http://schemas.microsoft.com/office/drawing/2014/main" id="{AE5D7AB6-E039-493E-8304-5717D60CCC4C}"/>
                </a:ext>
              </a:extLst>
            </p:cNvPr>
            <p:cNvSpPr/>
            <p:nvPr/>
          </p:nvSpPr>
          <p:spPr>
            <a:xfrm>
              <a:off x="4514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6" name="Freeform: Shape 5555">
              <a:extLst>
                <a:ext uri="{FF2B5EF4-FFF2-40B4-BE49-F238E27FC236}">
                  <a16:creationId xmlns:a16="http://schemas.microsoft.com/office/drawing/2014/main" id="{4D91A810-8D53-4D9B-B4EE-F68BD94C0DA2}"/>
                </a:ext>
              </a:extLst>
            </p:cNvPr>
            <p:cNvSpPr/>
            <p:nvPr/>
          </p:nvSpPr>
          <p:spPr>
            <a:xfrm>
              <a:off x="4514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7" name="Freeform: Shape 5556">
              <a:extLst>
                <a:ext uri="{FF2B5EF4-FFF2-40B4-BE49-F238E27FC236}">
                  <a16:creationId xmlns:a16="http://schemas.microsoft.com/office/drawing/2014/main" id="{0D4AC0F5-3879-4377-9D59-9BD5A3C6A9C4}"/>
                </a:ext>
              </a:extLst>
            </p:cNvPr>
            <p:cNvSpPr/>
            <p:nvPr/>
          </p:nvSpPr>
          <p:spPr>
            <a:xfrm>
              <a:off x="4514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8" name="Freeform: Shape 5557">
              <a:extLst>
                <a:ext uri="{FF2B5EF4-FFF2-40B4-BE49-F238E27FC236}">
                  <a16:creationId xmlns:a16="http://schemas.microsoft.com/office/drawing/2014/main" id="{019B1F4E-2611-4F8A-8D69-AA45AE3C5B11}"/>
                </a:ext>
              </a:extLst>
            </p:cNvPr>
            <p:cNvSpPr/>
            <p:nvPr/>
          </p:nvSpPr>
          <p:spPr>
            <a:xfrm>
              <a:off x="4514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9" name="Freeform: Shape 5558">
              <a:extLst>
                <a:ext uri="{FF2B5EF4-FFF2-40B4-BE49-F238E27FC236}">
                  <a16:creationId xmlns:a16="http://schemas.microsoft.com/office/drawing/2014/main" id="{DFAC5F1F-50D9-4ECF-8D86-DC72F18331F0}"/>
                </a:ext>
              </a:extLst>
            </p:cNvPr>
            <p:cNvSpPr/>
            <p:nvPr/>
          </p:nvSpPr>
          <p:spPr>
            <a:xfrm>
              <a:off x="4514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0" name="Freeform: Shape 5559">
              <a:extLst>
                <a:ext uri="{FF2B5EF4-FFF2-40B4-BE49-F238E27FC236}">
                  <a16:creationId xmlns:a16="http://schemas.microsoft.com/office/drawing/2014/main" id="{7D9F7E38-0B3E-40FB-8682-A2C2D9A3FF85}"/>
                </a:ext>
              </a:extLst>
            </p:cNvPr>
            <p:cNvSpPr/>
            <p:nvPr/>
          </p:nvSpPr>
          <p:spPr>
            <a:xfrm>
              <a:off x="4514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1" name="Freeform: Shape 5560">
              <a:extLst>
                <a:ext uri="{FF2B5EF4-FFF2-40B4-BE49-F238E27FC236}">
                  <a16:creationId xmlns:a16="http://schemas.microsoft.com/office/drawing/2014/main" id="{6EEDAE66-E4D0-4D37-AF5B-05F3F825FE81}"/>
                </a:ext>
              </a:extLst>
            </p:cNvPr>
            <p:cNvSpPr/>
            <p:nvPr/>
          </p:nvSpPr>
          <p:spPr>
            <a:xfrm>
              <a:off x="4514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2" name="Freeform: Shape 5561">
              <a:extLst>
                <a:ext uri="{FF2B5EF4-FFF2-40B4-BE49-F238E27FC236}">
                  <a16:creationId xmlns:a16="http://schemas.microsoft.com/office/drawing/2014/main" id="{5F0C57C3-5489-4171-99B2-6AFAC879AD26}"/>
                </a:ext>
              </a:extLst>
            </p:cNvPr>
            <p:cNvSpPr/>
            <p:nvPr/>
          </p:nvSpPr>
          <p:spPr>
            <a:xfrm>
              <a:off x="4514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3" name="Freeform: Shape 5562">
              <a:extLst>
                <a:ext uri="{FF2B5EF4-FFF2-40B4-BE49-F238E27FC236}">
                  <a16:creationId xmlns:a16="http://schemas.microsoft.com/office/drawing/2014/main" id="{BBA2744D-AEAA-43D8-88B6-5368AB7B2121}"/>
                </a:ext>
              </a:extLst>
            </p:cNvPr>
            <p:cNvSpPr/>
            <p:nvPr/>
          </p:nvSpPr>
          <p:spPr>
            <a:xfrm>
              <a:off x="4514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4" name="Freeform: Shape 5563">
              <a:extLst>
                <a:ext uri="{FF2B5EF4-FFF2-40B4-BE49-F238E27FC236}">
                  <a16:creationId xmlns:a16="http://schemas.microsoft.com/office/drawing/2014/main" id="{30902E5C-D14C-47B3-B864-20541D7F0611}"/>
                </a:ext>
              </a:extLst>
            </p:cNvPr>
            <p:cNvSpPr/>
            <p:nvPr/>
          </p:nvSpPr>
          <p:spPr>
            <a:xfrm>
              <a:off x="4514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5" name="Freeform: Shape 5564">
              <a:extLst>
                <a:ext uri="{FF2B5EF4-FFF2-40B4-BE49-F238E27FC236}">
                  <a16:creationId xmlns:a16="http://schemas.microsoft.com/office/drawing/2014/main" id="{137EA04E-3298-4D5D-A684-91AEB41BD1FD}"/>
                </a:ext>
              </a:extLst>
            </p:cNvPr>
            <p:cNvSpPr/>
            <p:nvPr/>
          </p:nvSpPr>
          <p:spPr>
            <a:xfrm>
              <a:off x="4514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6" name="Freeform: Shape 5565">
              <a:extLst>
                <a:ext uri="{FF2B5EF4-FFF2-40B4-BE49-F238E27FC236}">
                  <a16:creationId xmlns:a16="http://schemas.microsoft.com/office/drawing/2014/main" id="{C93C6CB5-4CBB-4D52-8989-7EAD1483A9C5}"/>
                </a:ext>
              </a:extLst>
            </p:cNvPr>
            <p:cNvSpPr/>
            <p:nvPr/>
          </p:nvSpPr>
          <p:spPr>
            <a:xfrm>
              <a:off x="4514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7" name="Freeform: Shape 5566">
              <a:extLst>
                <a:ext uri="{FF2B5EF4-FFF2-40B4-BE49-F238E27FC236}">
                  <a16:creationId xmlns:a16="http://schemas.microsoft.com/office/drawing/2014/main" id="{84B8553F-B595-453F-BCC8-87868D7A4092}"/>
                </a:ext>
              </a:extLst>
            </p:cNvPr>
            <p:cNvSpPr/>
            <p:nvPr/>
          </p:nvSpPr>
          <p:spPr>
            <a:xfrm>
              <a:off x="4514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8" name="Freeform: Shape 5567">
              <a:extLst>
                <a:ext uri="{FF2B5EF4-FFF2-40B4-BE49-F238E27FC236}">
                  <a16:creationId xmlns:a16="http://schemas.microsoft.com/office/drawing/2014/main" id="{2E45851A-5094-4E22-BA6A-0909E04D2F67}"/>
                </a:ext>
              </a:extLst>
            </p:cNvPr>
            <p:cNvSpPr/>
            <p:nvPr/>
          </p:nvSpPr>
          <p:spPr>
            <a:xfrm>
              <a:off x="4514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9" name="Freeform: Shape 5568">
              <a:extLst>
                <a:ext uri="{FF2B5EF4-FFF2-40B4-BE49-F238E27FC236}">
                  <a16:creationId xmlns:a16="http://schemas.microsoft.com/office/drawing/2014/main" id="{D5B15EA2-4BCD-4F44-AE91-AC3C50F63F04}"/>
                </a:ext>
              </a:extLst>
            </p:cNvPr>
            <p:cNvSpPr/>
            <p:nvPr/>
          </p:nvSpPr>
          <p:spPr>
            <a:xfrm>
              <a:off x="4514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0" name="Freeform: Shape 5569">
              <a:extLst>
                <a:ext uri="{FF2B5EF4-FFF2-40B4-BE49-F238E27FC236}">
                  <a16:creationId xmlns:a16="http://schemas.microsoft.com/office/drawing/2014/main" id="{D15F5A9E-F179-401E-88F5-F66F092E3112}"/>
                </a:ext>
              </a:extLst>
            </p:cNvPr>
            <p:cNvSpPr/>
            <p:nvPr/>
          </p:nvSpPr>
          <p:spPr>
            <a:xfrm>
              <a:off x="6800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1" name="Freeform: Shape 5570">
              <a:extLst>
                <a:ext uri="{FF2B5EF4-FFF2-40B4-BE49-F238E27FC236}">
                  <a16:creationId xmlns:a16="http://schemas.microsoft.com/office/drawing/2014/main" id="{E538F6C0-CD9F-4966-92DD-BE6916F37840}"/>
                </a:ext>
              </a:extLst>
            </p:cNvPr>
            <p:cNvSpPr/>
            <p:nvPr/>
          </p:nvSpPr>
          <p:spPr>
            <a:xfrm>
              <a:off x="6800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2" name="Freeform: Shape 5571">
              <a:extLst>
                <a:ext uri="{FF2B5EF4-FFF2-40B4-BE49-F238E27FC236}">
                  <a16:creationId xmlns:a16="http://schemas.microsoft.com/office/drawing/2014/main" id="{380807CA-2542-4EC6-880F-762823424692}"/>
                </a:ext>
              </a:extLst>
            </p:cNvPr>
            <p:cNvSpPr/>
            <p:nvPr/>
          </p:nvSpPr>
          <p:spPr>
            <a:xfrm>
              <a:off x="6800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3" name="Freeform: Shape 5572">
              <a:extLst>
                <a:ext uri="{FF2B5EF4-FFF2-40B4-BE49-F238E27FC236}">
                  <a16:creationId xmlns:a16="http://schemas.microsoft.com/office/drawing/2014/main" id="{C7E7D3D0-C42A-4622-8D34-E2BCA1E065F1}"/>
                </a:ext>
              </a:extLst>
            </p:cNvPr>
            <p:cNvSpPr/>
            <p:nvPr/>
          </p:nvSpPr>
          <p:spPr>
            <a:xfrm>
              <a:off x="6800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4" name="Freeform: Shape 5573">
              <a:extLst>
                <a:ext uri="{FF2B5EF4-FFF2-40B4-BE49-F238E27FC236}">
                  <a16:creationId xmlns:a16="http://schemas.microsoft.com/office/drawing/2014/main" id="{32A01CDA-5A10-4C6C-8A3C-E7D8AF583F9C}"/>
                </a:ext>
              </a:extLst>
            </p:cNvPr>
            <p:cNvSpPr/>
            <p:nvPr/>
          </p:nvSpPr>
          <p:spPr>
            <a:xfrm>
              <a:off x="6800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5" name="Freeform: Shape 5574">
              <a:extLst>
                <a:ext uri="{FF2B5EF4-FFF2-40B4-BE49-F238E27FC236}">
                  <a16:creationId xmlns:a16="http://schemas.microsoft.com/office/drawing/2014/main" id="{AC127F27-4A96-412C-BC56-26D9207CFE46}"/>
                </a:ext>
              </a:extLst>
            </p:cNvPr>
            <p:cNvSpPr/>
            <p:nvPr/>
          </p:nvSpPr>
          <p:spPr>
            <a:xfrm>
              <a:off x="6800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6" name="Freeform: Shape 5575">
              <a:extLst>
                <a:ext uri="{FF2B5EF4-FFF2-40B4-BE49-F238E27FC236}">
                  <a16:creationId xmlns:a16="http://schemas.microsoft.com/office/drawing/2014/main" id="{C753B6CF-4DE2-450D-AE43-4264E1C3CC66}"/>
                </a:ext>
              </a:extLst>
            </p:cNvPr>
            <p:cNvSpPr/>
            <p:nvPr/>
          </p:nvSpPr>
          <p:spPr>
            <a:xfrm>
              <a:off x="6800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7" name="Freeform: Shape 5576">
              <a:extLst>
                <a:ext uri="{FF2B5EF4-FFF2-40B4-BE49-F238E27FC236}">
                  <a16:creationId xmlns:a16="http://schemas.microsoft.com/office/drawing/2014/main" id="{FF81372C-1A22-4AF0-BA72-AC0FDD3D3F59}"/>
                </a:ext>
              </a:extLst>
            </p:cNvPr>
            <p:cNvSpPr/>
            <p:nvPr/>
          </p:nvSpPr>
          <p:spPr>
            <a:xfrm>
              <a:off x="6800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8" name="Freeform: Shape 5577">
              <a:extLst>
                <a:ext uri="{FF2B5EF4-FFF2-40B4-BE49-F238E27FC236}">
                  <a16:creationId xmlns:a16="http://schemas.microsoft.com/office/drawing/2014/main" id="{E06B42DA-41A5-4E6D-A105-C445C9C158BE}"/>
                </a:ext>
              </a:extLst>
            </p:cNvPr>
            <p:cNvSpPr/>
            <p:nvPr/>
          </p:nvSpPr>
          <p:spPr>
            <a:xfrm>
              <a:off x="6800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9" name="Freeform: Shape 5578">
              <a:extLst>
                <a:ext uri="{FF2B5EF4-FFF2-40B4-BE49-F238E27FC236}">
                  <a16:creationId xmlns:a16="http://schemas.microsoft.com/office/drawing/2014/main" id="{99765A79-5499-4750-B23C-37BF35A0B8F7}"/>
                </a:ext>
              </a:extLst>
            </p:cNvPr>
            <p:cNvSpPr/>
            <p:nvPr/>
          </p:nvSpPr>
          <p:spPr>
            <a:xfrm>
              <a:off x="6800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0" name="Freeform: Shape 5579">
              <a:extLst>
                <a:ext uri="{FF2B5EF4-FFF2-40B4-BE49-F238E27FC236}">
                  <a16:creationId xmlns:a16="http://schemas.microsoft.com/office/drawing/2014/main" id="{E4951986-3E40-49FF-9E81-EA8F86B123D1}"/>
                </a:ext>
              </a:extLst>
            </p:cNvPr>
            <p:cNvSpPr/>
            <p:nvPr/>
          </p:nvSpPr>
          <p:spPr>
            <a:xfrm>
              <a:off x="6800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1" name="Freeform: Shape 5580">
              <a:extLst>
                <a:ext uri="{FF2B5EF4-FFF2-40B4-BE49-F238E27FC236}">
                  <a16:creationId xmlns:a16="http://schemas.microsoft.com/office/drawing/2014/main" id="{71B84619-A90B-4678-8DD4-4BF1790FB745}"/>
                </a:ext>
              </a:extLst>
            </p:cNvPr>
            <p:cNvSpPr/>
            <p:nvPr/>
          </p:nvSpPr>
          <p:spPr>
            <a:xfrm>
              <a:off x="6800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2" name="Freeform: Shape 5581">
              <a:extLst>
                <a:ext uri="{FF2B5EF4-FFF2-40B4-BE49-F238E27FC236}">
                  <a16:creationId xmlns:a16="http://schemas.microsoft.com/office/drawing/2014/main" id="{41C8E704-EDF4-4F33-9217-40DCF7A5E81A}"/>
                </a:ext>
              </a:extLst>
            </p:cNvPr>
            <p:cNvSpPr/>
            <p:nvPr/>
          </p:nvSpPr>
          <p:spPr>
            <a:xfrm>
              <a:off x="6800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3" name="Freeform: Shape 5582">
              <a:extLst>
                <a:ext uri="{FF2B5EF4-FFF2-40B4-BE49-F238E27FC236}">
                  <a16:creationId xmlns:a16="http://schemas.microsoft.com/office/drawing/2014/main" id="{AEAA05E8-F88D-47C4-887A-BD98501B3145}"/>
                </a:ext>
              </a:extLst>
            </p:cNvPr>
            <p:cNvSpPr/>
            <p:nvPr/>
          </p:nvSpPr>
          <p:spPr>
            <a:xfrm>
              <a:off x="6800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4" name="Freeform: Shape 5583">
              <a:extLst>
                <a:ext uri="{FF2B5EF4-FFF2-40B4-BE49-F238E27FC236}">
                  <a16:creationId xmlns:a16="http://schemas.microsoft.com/office/drawing/2014/main" id="{3BC6F94F-3F55-4584-8F9D-3DDA9806D310}"/>
                </a:ext>
              </a:extLst>
            </p:cNvPr>
            <p:cNvSpPr/>
            <p:nvPr/>
          </p:nvSpPr>
          <p:spPr>
            <a:xfrm>
              <a:off x="6800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5" name="Freeform: Shape 5584">
              <a:extLst>
                <a:ext uri="{FF2B5EF4-FFF2-40B4-BE49-F238E27FC236}">
                  <a16:creationId xmlns:a16="http://schemas.microsoft.com/office/drawing/2014/main" id="{3731C628-7C67-4439-AB78-0ACFCB87327C}"/>
                </a:ext>
              </a:extLst>
            </p:cNvPr>
            <p:cNvSpPr/>
            <p:nvPr/>
          </p:nvSpPr>
          <p:spPr>
            <a:xfrm>
              <a:off x="6800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6" name="Freeform: Shape 5585">
              <a:extLst>
                <a:ext uri="{FF2B5EF4-FFF2-40B4-BE49-F238E27FC236}">
                  <a16:creationId xmlns:a16="http://schemas.microsoft.com/office/drawing/2014/main" id="{69F72410-A0E7-414F-9C90-B5697DCE55A3}"/>
                </a:ext>
              </a:extLst>
            </p:cNvPr>
            <p:cNvSpPr/>
            <p:nvPr/>
          </p:nvSpPr>
          <p:spPr>
            <a:xfrm>
              <a:off x="6800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7" name="Freeform: Shape 5586">
              <a:extLst>
                <a:ext uri="{FF2B5EF4-FFF2-40B4-BE49-F238E27FC236}">
                  <a16:creationId xmlns:a16="http://schemas.microsoft.com/office/drawing/2014/main" id="{23E6850E-E18D-4E89-841F-46DC15ACEC7C}"/>
                </a:ext>
              </a:extLst>
            </p:cNvPr>
            <p:cNvSpPr/>
            <p:nvPr/>
          </p:nvSpPr>
          <p:spPr>
            <a:xfrm>
              <a:off x="6800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8" name="Freeform: Shape 5587">
              <a:extLst>
                <a:ext uri="{FF2B5EF4-FFF2-40B4-BE49-F238E27FC236}">
                  <a16:creationId xmlns:a16="http://schemas.microsoft.com/office/drawing/2014/main" id="{D75A54F1-EC83-4AC2-BE62-AAB531FCCE95}"/>
                </a:ext>
              </a:extLst>
            </p:cNvPr>
            <p:cNvSpPr/>
            <p:nvPr/>
          </p:nvSpPr>
          <p:spPr>
            <a:xfrm>
              <a:off x="6800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9" name="Freeform: Shape 5588">
              <a:extLst>
                <a:ext uri="{FF2B5EF4-FFF2-40B4-BE49-F238E27FC236}">
                  <a16:creationId xmlns:a16="http://schemas.microsoft.com/office/drawing/2014/main" id="{ACAFDBF5-4348-433A-9EE4-675C9DA380F0}"/>
                </a:ext>
              </a:extLst>
            </p:cNvPr>
            <p:cNvSpPr/>
            <p:nvPr/>
          </p:nvSpPr>
          <p:spPr>
            <a:xfrm>
              <a:off x="6800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0" name="Freeform: Shape 5589">
              <a:extLst>
                <a:ext uri="{FF2B5EF4-FFF2-40B4-BE49-F238E27FC236}">
                  <a16:creationId xmlns:a16="http://schemas.microsoft.com/office/drawing/2014/main" id="{87CD87ED-FE2D-4DB7-A19F-B7F7F6C6AF2C}"/>
                </a:ext>
              </a:extLst>
            </p:cNvPr>
            <p:cNvSpPr/>
            <p:nvPr/>
          </p:nvSpPr>
          <p:spPr>
            <a:xfrm>
              <a:off x="6800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1" name="Freeform: Shape 5590">
              <a:extLst>
                <a:ext uri="{FF2B5EF4-FFF2-40B4-BE49-F238E27FC236}">
                  <a16:creationId xmlns:a16="http://schemas.microsoft.com/office/drawing/2014/main" id="{EF748A8E-9661-4013-B9CE-1A6D196C3774}"/>
                </a:ext>
              </a:extLst>
            </p:cNvPr>
            <p:cNvSpPr/>
            <p:nvPr/>
          </p:nvSpPr>
          <p:spPr>
            <a:xfrm>
              <a:off x="6800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2" name="Freeform: Shape 5591">
              <a:extLst>
                <a:ext uri="{FF2B5EF4-FFF2-40B4-BE49-F238E27FC236}">
                  <a16:creationId xmlns:a16="http://schemas.microsoft.com/office/drawing/2014/main" id="{FD6109FB-A8C5-489D-8B7F-3B84910C8F2B}"/>
                </a:ext>
              </a:extLst>
            </p:cNvPr>
            <p:cNvSpPr/>
            <p:nvPr/>
          </p:nvSpPr>
          <p:spPr>
            <a:xfrm>
              <a:off x="6800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3" name="Freeform: Shape 5592">
              <a:extLst>
                <a:ext uri="{FF2B5EF4-FFF2-40B4-BE49-F238E27FC236}">
                  <a16:creationId xmlns:a16="http://schemas.microsoft.com/office/drawing/2014/main" id="{AAB15BB9-1495-462C-A970-37D0BEE0E63E}"/>
                </a:ext>
              </a:extLst>
            </p:cNvPr>
            <p:cNvSpPr/>
            <p:nvPr/>
          </p:nvSpPr>
          <p:spPr>
            <a:xfrm>
              <a:off x="6800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4" name="Freeform: Shape 5593">
              <a:extLst>
                <a:ext uri="{FF2B5EF4-FFF2-40B4-BE49-F238E27FC236}">
                  <a16:creationId xmlns:a16="http://schemas.microsoft.com/office/drawing/2014/main" id="{CB965F79-80F2-48E6-BDEC-7971ED2601BD}"/>
                </a:ext>
              </a:extLst>
            </p:cNvPr>
            <p:cNvSpPr/>
            <p:nvPr/>
          </p:nvSpPr>
          <p:spPr>
            <a:xfrm>
              <a:off x="6800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5" name="Freeform: Shape 5594">
              <a:extLst>
                <a:ext uri="{FF2B5EF4-FFF2-40B4-BE49-F238E27FC236}">
                  <a16:creationId xmlns:a16="http://schemas.microsoft.com/office/drawing/2014/main" id="{DB56D04F-D6F5-4EE9-AB12-ADA383C0D9EC}"/>
                </a:ext>
              </a:extLst>
            </p:cNvPr>
            <p:cNvSpPr/>
            <p:nvPr/>
          </p:nvSpPr>
          <p:spPr>
            <a:xfrm>
              <a:off x="6800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6" name="Freeform: Shape 5595">
              <a:extLst>
                <a:ext uri="{FF2B5EF4-FFF2-40B4-BE49-F238E27FC236}">
                  <a16:creationId xmlns:a16="http://schemas.microsoft.com/office/drawing/2014/main" id="{EC5D0DC9-CDE0-49E3-88F8-6FA0C4898A04}"/>
                </a:ext>
              </a:extLst>
            </p:cNvPr>
            <p:cNvSpPr/>
            <p:nvPr/>
          </p:nvSpPr>
          <p:spPr>
            <a:xfrm>
              <a:off x="6800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7" name="Freeform: Shape 5596">
              <a:extLst>
                <a:ext uri="{FF2B5EF4-FFF2-40B4-BE49-F238E27FC236}">
                  <a16:creationId xmlns:a16="http://schemas.microsoft.com/office/drawing/2014/main" id="{138D0BFA-2FFA-417C-A27D-1F5DF91ED739}"/>
                </a:ext>
              </a:extLst>
            </p:cNvPr>
            <p:cNvSpPr/>
            <p:nvPr/>
          </p:nvSpPr>
          <p:spPr>
            <a:xfrm>
              <a:off x="6800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8" name="Freeform: Shape 5597">
              <a:extLst>
                <a:ext uri="{FF2B5EF4-FFF2-40B4-BE49-F238E27FC236}">
                  <a16:creationId xmlns:a16="http://schemas.microsoft.com/office/drawing/2014/main" id="{DB365436-C429-4CAA-8BDC-2B90BFBE5446}"/>
                </a:ext>
              </a:extLst>
            </p:cNvPr>
            <p:cNvSpPr/>
            <p:nvPr/>
          </p:nvSpPr>
          <p:spPr>
            <a:xfrm>
              <a:off x="6800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9" name="Freeform: Shape 5598">
              <a:extLst>
                <a:ext uri="{FF2B5EF4-FFF2-40B4-BE49-F238E27FC236}">
                  <a16:creationId xmlns:a16="http://schemas.microsoft.com/office/drawing/2014/main" id="{B29BE81F-338F-4EFC-B50A-9A9BF4972917}"/>
                </a:ext>
              </a:extLst>
            </p:cNvPr>
            <p:cNvSpPr/>
            <p:nvPr/>
          </p:nvSpPr>
          <p:spPr>
            <a:xfrm>
              <a:off x="6800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0" name="Freeform: Shape 5599">
              <a:extLst>
                <a:ext uri="{FF2B5EF4-FFF2-40B4-BE49-F238E27FC236}">
                  <a16:creationId xmlns:a16="http://schemas.microsoft.com/office/drawing/2014/main" id="{65E59D3D-BF78-417B-A725-13DB0738AA47}"/>
                </a:ext>
              </a:extLst>
            </p:cNvPr>
            <p:cNvSpPr/>
            <p:nvPr/>
          </p:nvSpPr>
          <p:spPr>
            <a:xfrm>
              <a:off x="9086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1" name="Freeform: Shape 5600">
              <a:extLst>
                <a:ext uri="{FF2B5EF4-FFF2-40B4-BE49-F238E27FC236}">
                  <a16:creationId xmlns:a16="http://schemas.microsoft.com/office/drawing/2014/main" id="{41F401DA-5739-4F18-A83C-4E25B667517A}"/>
                </a:ext>
              </a:extLst>
            </p:cNvPr>
            <p:cNvSpPr/>
            <p:nvPr/>
          </p:nvSpPr>
          <p:spPr>
            <a:xfrm>
              <a:off x="9086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2" name="Freeform: Shape 5601">
              <a:extLst>
                <a:ext uri="{FF2B5EF4-FFF2-40B4-BE49-F238E27FC236}">
                  <a16:creationId xmlns:a16="http://schemas.microsoft.com/office/drawing/2014/main" id="{488D84DE-5B7B-47E8-ABA5-CC6E3FE1126F}"/>
                </a:ext>
              </a:extLst>
            </p:cNvPr>
            <p:cNvSpPr/>
            <p:nvPr/>
          </p:nvSpPr>
          <p:spPr>
            <a:xfrm>
              <a:off x="9086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3" name="Freeform: Shape 5602">
              <a:extLst>
                <a:ext uri="{FF2B5EF4-FFF2-40B4-BE49-F238E27FC236}">
                  <a16:creationId xmlns:a16="http://schemas.microsoft.com/office/drawing/2014/main" id="{ECAD2A74-D6E2-4007-B21D-D44BBAD19D75}"/>
                </a:ext>
              </a:extLst>
            </p:cNvPr>
            <p:cNvSpPr/>
            <p:nvPr/>
          </p:nvSpPr>
          <p:spPr>
            <a:xfrm>
              <a:off x="9086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4" name="Freeform: Shape 5603">
              <a:extLst>
                <a:ext uri="{FF2B5EF4-FFF2-40B4-BE49-F238E27FC236}">
                  <a16:creationId xmlns:a16="http://schemas.microsoft.com/office/drawing/2014/main" id="{C43C0461-502E-43EE-ACEA-090073EE5D4B}"/>
                </a:ext>
              </a:extLst>
            </p:cNvPr>
            <p:cNvSpPr/>
            <p:nvPr/>
          </p:nvSpPr>
          <p:spPr>
            <a:xfrm>
              <a:off x="9086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5" name="Freeform: Shape 5604">
              <a:extLst>
                <a:ext uri="{FF2B5EF4-FFF2-40B4-BE49-F238E27FC236}">
                  <a16:creationId xmlns:a16="http://schemas.microsoft.com/office/drawing/2014/main" id="{30CC016A-6B7E-4744-B22F-3C73992D7387}"/>
                </a:ext>
              </a:extLst>
            </p:cNvPr>
            <p:cNvSpPr/>
            <p:nvPr/>
          </p:nvSpPr>
          <p:spPr>
            <a:xfrm>
              <a:off x="9086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6" name="Freeform: Shape 5605">
              <a:extLst>
                <a:ext uri="{FF2B5EF4-FFF2-40B4-BE49-F238E27FC236}">
                  <a16:creationId xmlns:a16="http://schemas.microsoft.com/office/drawing/2014/main" id="{8DF30353-E5CC-4EEE-A145-137818A41961}"/>
                </a:ext>
              </a:extLst>
            </p:cNvPr>
            <p:cNvSpPr/>
            <p:nvPr/>
          </p:nvSpPr>
          <p:spPr>
            <a:xfrm>
              <a:off x="9086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7" name="Freeform: Shape 5606">
              <a:extLst>
                <a:ext uri="{FF2B5EF4-FFF2-40B4-BE49-F238E27FC236}">
                  <a16:creationId xmlns:a16="http://schemas.microsoft.com/office/drawing/2014/main" id="{BEFF9BDC-4692-41B0-B8AF-4C702FA50889}"/>
                </a:ext>
              </a:extLst>
            </p:cNvPr>
            <p:cNvSpPr/>
            <p:nvPr/>
          </p:nvSpPr>
          <p:spPr>
            <a:xfrm>
              <a:off x="9086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8" name="Freeform: Shape 5607">
              <a:extLst>
                <a:ext uri="{FF2B5EF4-FFF2-40B4-BE49-F238E27FC236}">
                  <a16:creationId xmlns:a16="http://schemas.microsoft.com/office/drawing/2014/main" id="{22C99BAF-DAB1-4E9C-A34B-4C1C0B4EDB10}"/>
                </a:ext>
              </a:extLst>
            </p:cNvPr>
            <p:cNvSpPr/>
            <p:nvPr/>
          </p:nvSpPr>
          <p:spPr>
            <a:xfrm>
              <a:off x="9086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9" name="Freeform: Shape 5608">
              <a:extLst>
                <a:ext uri="{FF2B5EF4-FFF2-40B4-BE49-F238E27FC236}">
                  <a16:creationId xmlns:a16="http://schemas.microsoft.com/office/drawing/2014/main" id="{7EF21D0C-7FCD-4B8B-8BCB-1BD854D706A3}"/>
                </a:ext>
              </a:extLst>
            </p:cNvPr>
            <p:cNvSpPr/>
            <p:nvPr/>
          </p:nvSpPr>
          <p:spPr>
            <a:xfrm>
              <a:off x="9086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0" name="Freeform: Shape 5609">
              <a:extLst>
                <a:ext uri="{FF2B5EF4-FFF2-40B4-BE49-F238E27FC236}">
                  <a16:creationId xmlns:a16="http://schemas.microsoft.com/office/drawing/2014/main" id="{017C0B62-AC14-4B35-BE8A-576A4C1A4C24}"/>
                </a:ext>
              </a:extLst>
            </p:cNvPr>
            <p:cNvSpPr/>
            <p:nvPr/>
          </p:nvSpPr>
          <p:spPr>
            <a:xfrm>
              <a:off x="9086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1" name="Freeform: Shape 5610">
              <a:extLst>
                <a:ext uri="{FF2B5EF4-FFF2-40B4-BE49-F238E27FC236}">
                  <a16:creationId xmlns:a16="http://schemas.microsoft.com/office/drawing/2014/main" id="{4778E777-C600-4B10-AC2F-99AF933AEDB2}"/>
                </a:ext>
              </a:extLst>
            </p:cNvPr>
            <p:cNvSpPr/>
            <p:nvPr/>
          </p:nvSpPr>
          <p:spPr>
            <a:xfrm>
              <a:off x="9086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2" name="Freeform: Shape 5611">
              <a:extLst>
                <a:ext uri="{FF2B5EF4-FFF2-40B4-BE49-F238E27FC236}">
                  <a16:creationId xmlns:a16="http://schemas.microsoft.com/office/drawing/2014/main" id="{030A284E-388B-407B-930A-BD5ECE05CFF2}"/>
                </a:ext>
              </a:extLst>
            </p:cNvPr>
            <p:cNvSpPr/>
            <p:nvPr/>
          </p:nvSpPr>
          <p:spPr>
            <a:xfrm>
              <a:off x="9086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3" name="Freeform: Shape 5612">
              <a:extLst>
                <a:ext uri="{FF2B5EF4-FFF2-40B4-BE49-F238E27FC236}">
                  <a16:creationId xmlns:a16="http://schemas.microsoft.com/office/drawing/2014/main" id="{8DEC694A-A741-41FE-9F38-C18EF5B9F6FF}"/>
                </a:ext>
              </a:extLst>
            </p:cNvPr>
            <p:cNvSpPr/>
            <p:nvPr/>
          </p:nvSpPr>
          <p:spPr>
            <a:xfrm>
              <a:off x="9086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4" name="Freeform: Shape 5613">
              <a:extLst>
                <a:ext uri="{FF2B5EF4-FFF2-40B4-BE49-F238E27FC236}">
                  <a16:creationId xmlns:a16="http://schemas.microsoft.com/office/drawing/2014/main" id="{BAE5359C-CE53-480C-8D7E-04FDD724DDB4}"/>
                </a:ext>
              </a:extLst>
            </p:cNvPr>
            <p:cNvSpPr/>
            <p:nvPr/>
          </p:nvSpPr>
          <p:spPr>
            <a:xfrm>
              <a:off x="9086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5" name="Freeform: Shape 5614">
              <a:extLst>
                <a:ext uri="{FF2B5EF4-FFF2-40B4-BE49-F238E27FC236}">
                  <a16:creationId xmlns:a16="http://schemas.microsoft.com/office/drawing/2014/main" id="{FAD99650-B33E-4DF9-A7A1-2B3C03B01277}"/>
                </a:ext>
              </a:extLst>
            </p:cNvPr>
            <p:cNvSpPr/>
            <p:nvPr/>
          </p:nvSpPr>
          <p:spPr>
            <a:xfrm>
              <a:off x="9086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6" name="Freeform: Shape 5615">
              <a:extLst>
                <a:ext uri="{FF2B5EF4-FFF2-40B4-BE49-F238E27FC236}">
                  <a16:creationId xmlns:a16="http://schemas.microsoft.com/office/drawing/2014/main" id="{C4142C24-0C0F-4146-8AAC-4942643C86CD}"/>
                </a:ext>
              </a:extLst>
            </p:cNvPr>
            <p:cNvSpPr/>
            <p:nvPr/>
          </p:nvSpPr>
          <p:spPr>
            <a:xfrm>
              <a:off x="9086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7" name="Freeform: Shape 5616">
              <a:extLst>
                <a:ext uri="{FF2B5EF4-FFF2-40B4-BE49-F238E27FC236}">
                  <a16:creationId xmlns:a16="http://schemas.microsoft.com/office/drawing/2014/main" id="{37BC1FCF-4411-4E26-A303-3F7B9E28BEE0}"/>
                </a:ext>
              </a:extLst>
            </p:cNvPr>
            <p:cNvSpPr/>
            <p:nvPr/>
          </p:nvSpPr>
          <p:spPr>
            <a:xfrm>
              <a:off x="9086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8" name="Freeform: Shape 5617">
              <a:extLst>
                <a:ext uri="{FF2B5EF4-FFF2-40B4-BE49-F238E27FC236}">
                  <a16:creationId xmlns:a16="http://schemas.microsoft.com/office/drawing/2014/main" id="{05CCBECD-3DF6-4F78-86B7-87EE85C39A23}"/>
                </a:ext>
              </a:extLst>
            </p:cNvPr>
            <p:cNvSpPr/>
            <p:nvPr/>
          </p:nvSpPr>
          <p:spPr>
            <a:xfrm>
              <a:off x="9086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9" name="Freeform: Shape 5618">
              <a:extLst>
                <a:ext uri="{FF2B5EF4-FFF2-40B4-BE49-F238E27FC236}">
                  <a16:creationId xmlns:a16="http://schemas.microsoft.com/office/drawing/2014/main" id="{B849E21E-518C-49F9-AC65-275D2C745881}"/>
                </a:ext>
              </a:extLst>
            </p:cNvPr>
            <p:cNvSpPr/>
            <p:nvPr/>
          </p:nvSpPr>
          <p:spPr>
            <a:xfrm>
              <a:off x="9086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0" name="Freeform: Shape 5619">
              <a:extLst>
                <a:ext uri="{FF2B5EF4-FFF2-40B4-BE49-F238E27FC236}">
                  <a16:creationId xmlns:a16="http://schemas.microsoft.com/office/drawing/2014/main" id="{3459F769-C274-4CD2-8CF7-525E847B3AE7}"/>
                </a:ext>
              </a:extLst>
            </p:cNvPr>
            <p:cNvSpPr/>
            <p:nvPr/>
          </p:nvSpPr>
          <p:spPr>
            <a:xfrm>
              <a:off x="9086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1" name="Freeform: Shape 5620">
              <a:extLst>
                <a:ext uri="{FF2B5EF4-FFF2-40B4-BE49-F238E27FC236}">
                  <a16:creationId xmlns:a16="http://schemas.microsoft.com/office/drawing/2014/main" id="{29F021CA-42C5-4165-ACF8-F47D4465A679}"/>
                </a:ext>
              </a:extLst>
            </p:cNvPr>
            <p:cNvSpPr/>
            <p:nvPr/>
          </p:nvSpPr>
          <p:spPr>
            <a:xfrm>
              <a:off x="9086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2" name="Freeform: Shape 5621">
              <a:extLst>
                <a:ext uri="{FF2B5EF4-FFF2-40B4-BE49-F238E27FC236}">
                  <a16:creationId xmlns:a16="http://schemas.microsoft.com/office/drawing/2014/main" id="{FA72621A-AEE1-4DD7-87D8-0ACF26084195}"/>
                </a:ext>
              </a:extLst>
            </p:cNvPr>
            <p:cNvSpPr/>
            <p:nvPr/>
          </p:nvSpPr>
          <p:spPr>
            <a:xfrm>
              <a:off x="9086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3" name="Freeform: Shape 5622">
              <a:extLst>
                <a:ext uri="{FF2B5EF4-FFF2-40B4-BE49-F238E27FC236}">
                  <a16:creationId xmlns:a16="http://schemas.microsoft.com/office/drawing/2014/main" id="{024F669B-26E5-4AE6-AA5C-9D715B8F990F}"/>
                </a:ext>
              </a:extLst>
            </p:cNvPr>
            <p:cNvSpPr/>
            <p:nvPr/>
          </p:nvSpPr>
          <p:spPr>
            <a:xfrm>
              <a:off x="9086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4" name="Freeform: Shape 5623">
              <a:extLst>
                <a:ext uri="{FF2B5EF4-FFF2-40B4-BE49-F238E27FC236}">
                  <a16:creationId xmlns:a16="http://schemas.microsoft.com/office/drawing/2014/main" id="{E576AB05-249E-4657-8194-1540FBE70240}"/>
                </a:ext>
              </a:extLst>
            </p:cNvPr>
            <p:cNvSpPr/>
            <p:nvPr/>
          </p:nvSpPr>
          <p:spPr>
            <a:xfrm>
              <a:off x="9086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5" name="Freeform: Shape 5624">
              <a:extLst>
                <a:ext uri="{FF2B5EF4-FFF2-40B4-BE49-F238E27FC236}">
                  <a16:creationId xmlns:a16="http://schemas.microsoft.com/office/drawing/2014/main" id="{31B24035-BF28-4A50-8F5A-C1F7B3F450D8}"/>
                </a:ext>
              </a:extLst>
            </p:cNvPr>
            <p:cNvSpPr/>
            <p:nvPr/>
          </p:nvSpPr>
          <p:spPr>
            <a:xfrm>
              <a:off x="9086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6" name="Freeform: Shape 5625">
              <a:extLst>
                <a:ext uri="{FF2B5EF4-FFF2-40B4-BE49-F238E27FC236}">
                  <a16:creationId xmlns:a16="http://schemas.microsoft.com/office/drawing/2014/main" id="{EF9B0443-42AF-4A77-9536-F71A637D19EF}"/>
                </a:ext>
              </a:extLst>
            </p:cNvPr>
            <p:cNvSpPr/>
            <p:nvPr/>
          </p:nvSpPr>
          <p:spPr>
            <a:xfrm>
              <a:off x="9086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7" name="Freeform: Shape 5626">
              <a:extLst>
                <a:ext uri="{FF2B5EF4-FFF2-40B4-BE49-F238E27FC236}">
                  <a16:creationId xmlns:a16="http://schemas.microsoft.com/office/drawing/2014/main" id="{06C2160A-3193-491D-82F5-EA30AFFBC8CE}"/>
                </a:ext>
              </a:extLst>
            </p:cNvPr>
            <p:cNvSpPr/>
            <p:nvPr/>
          </p:nvSpPr>
          <p:spPr>
            <a:xfrm>
              <a:off x="9086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8" name="Freeform: Shape 5627">
              <a:extLst>
                <a:ext uri="{FF2B5EF4-FFF2-40B4-BE49-F238E27FC236}">
                  <a16:creationId xmlns:a16="http://schemas.microsoft.com/office/drawing/2014/main" id="{11100C75-3955-4472-BA40-D0982575A3F4}"/>
                </a:ext>
              </a:extLst>
            </p:cNvPr>
            <p:cNvSpPr/>
            <p:nvPr/>
          </p:nvSpPr>
          <p:spPr>
            <a:xfrm>
              <a:off x="9086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9" name="Freeform: Shape 5628">
              <a:extLst>
                <a:ext uri="{FF2B5EF4-FFF2-40B4-BE49-F238E27FC236}">
                  <a16:creationId xmlns:a16="http://schemas.microsoft.com/office/drawing/2014/main" id="{BA5B90D6-7866-4191-B435-7F1E23599476}"/>
                </a:ext>
              </a:extLst>
            </p:cNvPr>
            <p:cNvSpPr/>
            <p:nvPr/>
          </p:nvSpPr>
          <p:spPr>
            <a:xfrm>
              <a:off x="9086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0" name="Freeform: Shape 5629">
              <a:extLst>
                <a:ext uri="{FF2B5EF4-FFF2-40B4-BE49-F238E27FC236}">
                  <a16:creationId xmlns:a16="http://schemas.microsoft.com/office/drawing/2014/main" id="{16FE6441-CE88-420B-B25B-FE5F6740F32E}"/>
                </a:ext>
              </a:extLst>
            </p:cNvPr>
            <p:cNvSpPr/>
            <p:nvPr/>
          </p:nvSpPr>
          <p:spPr>
            <a:xfrm>
              <a:off x="11372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1" name="Freeform: Shape 5630">
              <a:extLst>
                <a:ext uri="{FF2B5EF4-FFF2-40B4-BE49-F238E27FC236}">
                  <a16:creationId xmlns:a16="http://schemas.microsoft.com/office/drawing/2014/main" id="{11E60E3E-3DF4-41FE-9174-50150C352737}"/>
                </a:ext>
              </a:extLst>
            </p:cNvPr>
            <p:cNvSpPr/>
            <p:nvPr/>
          </p:nvSpPr>
          <p:spPr>
            <a:xfrm>
              <a:off x="11372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2" name="Freeform: Shape 5631">
              <a:extLst>
                <a:ext uri="{FF2B5EF4-FFF2-40B4-BE49-F238E27FC236}">
                  <a16:creationId xmlns:a16="http://schemas.microsoft.com/office/drawing/2014/main" id="{16BCEE2E-33C0-49ED-8909-A04C415727E0}"/>
                </a:ext>
              </a:extLst>
            </p:cNvPr>
            <p:cNvSpPr/>
            <p:nvPr/>
          </p:nvSpPr>
          <p:spPr>
            <a:xfrm>
              <a:off x="11372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3" name="Freeform: Shape 5632">
              <a:extLst>
                <a:ext uri="{FF2B5EF4-FFF2-40B4-BE49-F238E27FC236}">
                  <a16:creationId xmlns:a16="http://schemas.microsoft.com/office/drawing/2014/main" id="{346BC0C3-17BD-4C95-B37B-62821EDA75C6}"/>
                </a:ext>
              </a:extLst>
            </p:cNvPr>
            <p:cNvSpPr/>
            <p:nvPr/>
          </p:nvSpPr>
          <p:spPr>
            <a:xfrm>
              <a:off x="11372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4" name="Freeform: Shape 5633">
              <a:extLst>
                <a:ext uri="{FF2B5EF4-FFF2-40B4-BE49-F238E27FC236}">
                  <a16:creationId xmlns:a16="http://schemas.microsoft.com/office/drawing/2014/main" id="{9EB6B856-3FEB-4174-B348-88B7DA674591}"/>
                </a:ext>
              </a:extLst>
            </p:cNvPr>
            <p:cNvSpPr/>
            <p:nvPr/>
          </p:nvSpPr>
          <p:spPr>
            <a:xfrm>
              <a:off x="11372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5" name="Freeform: Shape 5634">
              <a:extLst>
                <a:ext uri="{FF2B5EF4-FFF2-40B4-BE49-F238E27FC236}">
                  <a16:creationId xmlns:a16="http://schemas.microsoft.com/office/drawing/2014/main" id="{92C0EBFE-068E-4AD3-85B9-3BC3C262A53F}"/>
                </a:ext>
              </a:extLst>
            </p:cNvPr>
            <p:cNvSpPr/>
            <p:nvPr/>
          </p:nvSpPr>
          <p:spPr>
            <a:xfrm>
              <a:off x="11372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6" name="Freeform: Shape 5635">
              <a:extLst>
                <a:ext uri="{FF2B5EF4-FFF2-40B4-BE49-F238E27FC236}">
                  <a16:creationId xmlns:a16="http://schemas.microsoft.com/office/drawing/2014/main" id="{55B4D48B-49E1-42E9-ADC3-0C940FF3F94D}"/>
                </a:ext>
              </a:extLst>
            </p:cNvPr>
            <p:cNvSpPr/>
            <p:nvPr/>
          </p:nvSpPr>
          <p:spPr>
            <a:xfrm>
              <a:off x="11372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7" name="Freeform: Shape 5636">
              <a:extLst>
                <a:ext uri="{FF2B5EF4-FFF2-40B4-BE49-F238E27FC236}">
                  <a16:creationId xmlns:a16="http://schemas.microsoft.com/office/drawing/2014/main" id="{26D5B413-5F85-4E2E-8293-DFEEF9CFD61A}"/>
                </a:ext>
              </a:extLst>
            </p:cNvPr>
            <p:cNvSpPr/>
            <p:nvPr/>
          </p:nvSpPr>
          <p:spPr>
            <a:xfrm>
              <a:off x="11372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8" name="Freeform: Shape 5637">
              <a:extLst>
                <a:ext uri="{FF2B5EF4-FFF2-40B4-BE49-F238E27FC236}">
                  <a16:creationId xmlns:a16="http://schemas.microsoft.com/office/drawing/2014/main" id="{CDDEBC91-8734-482D-BAEF-ADCE6A9AE57C}"/>
                </a:ext>
              </a:extLst>
            </p:cNvPr>
            <p:cNvSpPr/>
            <p:nvPr/>
          </p:nvSpPr>
          <p:spPr>
            <a:xfrm>
              <a:off x="11372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9" name="Freeform: Shape 5638">
              <a:extLst>
                <a:ext uri="{FF2B5EF4-FFF2-40B4-BE49-F238E27FC236}">
                  <a16:creationId xmlns:a16="http://schemas.microsoft.com/office/drawing/2014/main" id="{1D76A12D-DDD9-4362-A5C9-71E40F51AC95}"/>
                </a:ext>
              </a:extLst>
            </p:cNvPr>
            <p:cNvSpPr/>
            <p:nvPr/>
          </p:nvSpPr>
          <p:spPr>
            <a:xfrm>
              <a:off x="11372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0" name="Freeform: Shape 5639">
              <a:extLst>
                <a:ext uri="{FF2B5EF4-FFF2-40B4-BE49-F238E27FC236}">
                  <a16:creationId xmlns:a16="http://schemas.microsoft.com/office/drawing/2014/main" id="{CA70D3F4-3025-4C9F-805A-982A9E3AFC92}"/>
                </a:ext>
              </a:extLst>
            </p:cNvPr>
            <p:cNvSpPr/>
            <p:nvPr/>
          </p:nvSpPr>
          <p:spPr>
            <a:xfrm>
              <a:off x="11372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1" name="Freeform: Shape 5640">
              <a:extLst>
                <a:ext uri="{FF2B5EF4-FFF2-40B4-BE49-F238E27FC236}">
                  <a16:creationId xmlns:a16="http://schemas.microsoft.com/office/drawing/2014/main" id="{12131F2A-0F24-461B-9FF1-26E21B4DF5D2}"/>
                </a:ext>
              </a:extLst>
            </p:cNvPr>
            <p:cNvSpPr/>
            <p:nvPr/>
          </p:nvSpPr>
          <p:spPr>
            <a:xfrm>
              <a:off x="11372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2" name="Freeform: Shape 5641">
              <a:extLst>
                <a:ext uri="{FF2B5EF4-FFF2-40B4-BE49-F238E27FC236}">
                  <a16:creationId xmlns:a16="http://schemas.microsoft.com/office/drawing/2014/main" id="{55AF8900-F10B-4F68-B6FE-FBE971684D10}"/>
                </a:ext>
              </a:extLst>
            </p:cNvPr>
            <p:cNvSpPr/>
            <p:nvPr/>
          </p:nvSpPr>
          <p:spPr>
            <a:xfrm>
              <a:off x="11372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3" name="Freeform: Shape 5642">
              <a:extLst>
                <a:ext uri="{FF2B5EF4-FFF2-40B4-BE49-F238E27FC236}">
                  <a16:creationId xmlns:a16="http://schemas.microsoft.com/office/drawing/2014/main" id="{4D767447-D7BA-4E74-9FAA-C2E385C0C0EF}"/>
                </a:ext>
              </a:extLst>
            </p:cNvPr>
            <p:cNvSpPr/>
            <p:nvPr/>
          </p:nvSpPr>
          <p:spPr>
            <a:xfrm>
              <a:off x="11372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4" name="Freeform: Shape 5643">
              <a:extLst>
                <a:ext uri="{FF2B5EF4-FFF2-40B4-BE49-F238E27FC236}">
                  <a16:creationId xmlns:a16="http://schemas.microsoft.com/office/drawing/2014/main" id="{81E6019B-3E4A-4D54-8997-D07A9A23DBC4}"/>
                </a:ext>
              </a:extLst>
            </p:cNvPr>
            <p:cNvSpPr/>
            <p:nvPr/>
          </p:nvSpPr>
          <p:spPr>
            <a:xfrm>
              <a:off x="11372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5" name="Freeform: Shape 5644">
              <a:extLst>
                <a:ext uri="{FF2B5EF4-FFF2-40B4-BE49-F238E27FC236}">
                  <a16:creationId xmlns:a16="http://schemas.microsoft.com/office/drawing/2014/main" id="{F1244085-996F-4E25-82BB-0445005CA766}"/>
                </a:ext>
              </a:extLst>
            </p:cNvPr>
            <p:cNvSpPr/>
            <p:nvPr/>
          </p:nvSpPr>
          <p:spPr>
            <a:xfrm>
              <a:off x="11372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6" name="Freeform: Shape 5645">
              <a:extLst>
                <a:ext uri="{FF2B5EF4-FFF2-40B4-BE49-F238E27FC236}">
                  <a16:creationId xmlns:a16="http://schemas.microsoft.com/office/drawing/2014/main" id="{C56FAA56-A2F4-46E0-B052-382A7F580C66}"/>
                </a:ext>
              </a:extLst>
            </p:cNvPr>
            <p:cNvSpPr/>
            <p:nvPr/>
          </p:nvSpPr>
          <p:spPr>
            <a:xfrm>
              <a:off x="11372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7" name="Freeform: Shape 5646">
              <a:extLst>
                <a:ext uri="{FF2B5EF4-FFF2-40B4-BE49-F238E27FC236}">
                  <a16:creationId xmlns:a16="http://schemas.microsoft.com/office/drawing/2014/main" id="{3FF58BA7-D519-4AE7-865A-D5BC8379315F}"/>
                </a:ext>
              </a:extLst>
            </p:cNvPr>
            <p:cNvSpPr/>
            <p:nvPr/>
          </p:nvSpPr>
          <p:spPr>
            <a:xfrm>
              <a:off x="11372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8" name="Freeform: Shape 5647">
              <a:extLst>
                <a:ext uri="{FF2B5EF4-FFF2-40B4-BE49-F238E27FC236}">
                  <a16:creationId xmlns:a16="http://schemas.microsoft.com/office/drawing/2014/main" id="{B2E64C59-640C-4CD6-AF5F-2BBE288EC9C2}"/>
                </a:ext>
              </a:extLst>
            </p:cNvPr>
            <p:cNvSpPr/>
            <p:nvPr/>
          </p:nvSpPr>
          <p:spPr>
            <a:xfrm>
              <a:off x="11372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9" name="Freeform: Shape 5648">
              <a:extLst>
                <a:ext uri="{FF2B5EF4-FFF2-40B4-BE49-F238E27FC236}">
                  <a16:creationId xmlns:a16="http://schemas.microsoft.com/office/drawing/2014/main" id="{2F67E991-332B-4B15-9414-1E51BD247360}"/>
                </a:ext>
              </a:extLst>
            </p:cNvPr>
            <p:cNvSpPr/>
            <p:nvPr/>
          </p:nvSpPr>
          <p:spPr>
            <a:xfrm>
              <a:off x="11372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0" name="Freeform: Shape 5649">
              <a:extLst>
                <a:ext uri="{FF2B5EF4-FFF2-40B4-BE49-F238E27FC236}">
                  <a16:creationId xmlns:a16="http://schemas.microsoft.com/office/drawing/2014/main" id="{B2E29875-08ED-4A32-B677-F79C0B98B650}"/>
                </a:ext>
              </a:extLst>
            </p:cNvPr>
            <p:cNvSpPr/>
            <p:nvPr/>
          </p:nvSpPr>
          <p:spPr>
            <a:xfrm>
              <a:off x="11372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1" name="Freeform: Shape 5650">
              <a:extLst>
                <a:ext uri="{FF2B5EF4-FFF2-40B4-BE49-F238E27FC236}">
                  <a16:creationId xmlns:a16="http://schemas.microsoft.com/office/drawing/2014/main" id="{423112CC-DF2E-4E7A-A8E7-6B79B6A325EF}"/>
                </a:ext>
              </a:extLst>
            </p:cNvPr>
            <p:cNvSpPr/>
            <p:nvPr/>
          </p:nvSpPr>
          <p:spPr>
            <a:xfrm>
              <a:off x="11372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2" name="Freeform: Shape 5651">
              <a:extLst>
                <a:ext uri="{FF2B5EF4-FFF2-40B4-BE49-F238E27FC236}">
                  <a16:creationId xmlns:a16="http://schemas.microsoft.com/office/drawing/2014/main" id="{7808954A-E7AF-4E58-A88C-52AE3373FDA5}"/>
                </a:ext>
              </a:extLst>
            </p:cNvPr>
            <p:cNvSpPr/>
            <p:nvPr/>
          </p:nvSpPr>
          <p:spPr>
            <a:xfrm>
              <a:off x="11372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3" name="Freeform: Shape 5652">
              <a:extLst>
                <a:ext uri="{FF2B5EF4-FFF2-40B4-BE49-F238E27FC236}">
                  <a16:creationId xmlns:a16="http://schemas.microsoft.com/office/drawing/2014/main" id="{0ECFB342-9D71-4F8C-B992-9CEF9657934B}"/>
                </a:ext>
              </a:extLst>
            </p:cNvPr>
            <p:cNvSpPr/>
            <p:nvPr/>
          </p:nvSpPr>
          <p:spPr>
            <a:xfrm>
              <a:off x="11372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4" name="Freeform: Shape 5653">
              <a:extLst>
                <a:ext uri="{FF2B5EF4-FFF2-40B4-BE49-F238E27FC236}">
                  <a16:creationId xmlns:a16="http://schemas.microsoft.com/office/drawing/2014/main" id="{5E54F1D6-7DA4-4947-B060-36ED6B33F59E}"/>
                </a:ext>
              </a:extLst>
            </p:cNvPr>
            <p:cNvSpPr/>
            <p:nvPr/>
          </p:nvSpPr>
          <p:spPr>
            <a:xfrm>
              <a:off x="11372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5" name="Freeform: Shape 5654">
              <a:extLst>
                <a:ext uri="{FF2B5EF4-FFF2-40B4-BE49-F238E27FC236}">
                  <a16:creationId xmlns:a16="http://schemas.microsoft.com/office/drawing/2014/main" id="{09B1B782-043D-4482-8AB4-655F5B35A9A7}"/>
                </a:ext>
              </a:extLst>
            </p:cNvPr>
            <p:cNvSpPr/>
            <p:nvPr/>
          </p:nvSpPr>
          <p:spPr>
            <a:xfrm>
              <a:off x="11372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6" name="Freeform: Shape 5655">
              <a:extLst>
                <a:ext uri="{FF2B5EF4-FFF2-40B4-BE49-F238E27FC236}">
                  <a16:creationId xmlns:a16="http://schemas.microsoft.com/office/drawing/2014/main" id="{DDBC37AD-2744-4BAB-A6A9-C242D7088233}"/>
                </a:ext>
              </a:extLst>
            </p:cNvPr>
            <p:cNvSpPr/>
            <p:nvPr/>
          </p:nvSpPr>
          <p:spPr>
            <a:xfrm>
              <a:off x="11372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7" name="Freeform: Shape 5656">
              <a:extLst>
                <a:ext uri="{FF2B5EF4-FFF2-40B4-BE49-F238E27FC236}">
                  <a16:creationId xmlns:a16="http://schemas.microsoft.com/office/drawing/2014/main" id="{BD78C379-87B1-4DF7-9147-D8425FF52101}"/>
                </a:ext>
              </a:extLst>
            </p:cNvPr>
            <p:cNvSpPr/>
            <p:nvPr/>
          </p:nvSpPr>
          <p:spPr>
            <a:xfrm>
              <a:off x="11372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8" name="Freeform: Shape 5657">
              <a:extLst>
                <a:ext uri="{FF2B5EF4-FFF2-40B4-BE49-F238E27FC236}">
                  <a16:creationId xmlns:a16="http://schemas.microsoft.com/office/drawing/2014/main" id="{BAF21017-5810-4B34-A676-CFFFE286A50B}"/>
                </a:ext>
              </a:extLst>
            </p:cNvPr>
            <p:cNvSpPr/>
            <p:nvPr/>
          </p:nvSpPr>
          <p:spPr>
            <a:xfrm>
              <a:off x="11372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9" name="Freeform: Shape 5658">
              <a:extLst>
                <a:ext uri="{FF2B5EF4-FFF2-40B4-BE49-F238E27FC236}">
                  <a16:creationId xmlns:a16="http://schemas.microsoft.com/office/drawing/2014/main" id="{CD2915AB-9AD7-4CB3-97B1-651F0CAACBCA}"/>
                </a:ext>
              </a:extLst>
            </p:cNvPr>
            <p:cNvSpPr/>
            <p:nvPr/>
          </p:nvSpPr>
          <p:spPr>
            <a:xfrm>
              <a:off x="11372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0" name="Freeform: Shape 5659">
              <a:extLst>
                <a:ext uri="{FF2B5EF4-FFF2-40B4-BE49-F238E27FC236}">
                  <a16:creationId xmlns:a16="http://schemas.microsoft.com/office/drawing/2014/main" id="{341907DE-B258-4F86-80BB-5A83C5B8CDB2}"/>
                </a:ext>
              </a:extLst>
            </p:cNvPr>
            <p:cNvSpPr/>
            <p:nvPr/>
          </p:nvSpPr>
          <p:spPr>
            <a:xfrm>
              <a:off x="1365863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1" name="Freeform: Shape 5660">
              <a:extLst>
                <a:ext uri="{FF2B5EF4-FFF2-40B4-BE49-F238E27FC236}">
                  <a16:creationId xmlns:a16="http://schemas.microsoft.com/office/drawing/2014/main" id="{0DEDDE24-5F28-4A4C-A36A-25023410C5DD}"/>
                </a:ext>
              </a:extLst>
            </p:cNvPr>
            <p:cNvSpPr/>
            <p:nvPr/>
          </p:nvSpPr>
          <p:spPr>
            <a:xfrm>
              <a:off x="1365863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2" name="Freeform: Shape 5661">
              <a:extLst>
                <a:ext uri="{FF2B5EF4-FFF2-40B4-BE49-F238E27FC236}">
                  <a16:creationId xmlns:a16="http://schemas.microsoft.com/office/drawing/2014/main" id="{94F21256-6055-4AE9-A304-EED8AC4703FF}"/>
                </a:ext>
              </a:extLst>
            </p:cNvPr>
            <p:cNvSpPr/>
            <p:nvPr/>
          </p:nvSpPr>
          <p:spPr>
            <a:xfrm>
              <a:off x="1365863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3" name="Freeform: Shape 5662">
              <a:extLst>
                <a:ext uri="{FF2B5EF4-FFF2-40B4-BE49-F238E27FC236}">
                  <a16:creationId xmlns:a16="http://schemas.microsoft.com/office/drawing/2014/main" id="{4FE70CD9-8A26-4CF2-BAF4-404D22CB86DF}"/>
                </a:ext>
              </a:extLst>
            </p:cNvPr>
            <p:cNvSpPr/>
            <p:nvPr/>
          </p:nvSpPr>
          <p:spPr>
            <a:xfrm>
              <a:off x="1365863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4" name="Freeform: Shape 5663">
              <a:extLst>
                <a:ext uri="{FF2B5EF4-FFF2-40B4-BE49-F238E27FC236}">
                  <a16:creationId xmlns:a16="http://schemas.microsoft.com/office/drawing/2014/main" id="{5C705453-8180-4D7F-8FEE-C8CC363565DD}"/>
                </a:ext>
              </a:extLst>
            </p:cNvPr>
            <p:cNvSpPr/>
            <p:nvPr/>
          </p:nvSpPr>
          <p:spPr>
            <a:xfrm>
              <a:off x="1365863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5" name="Freeform: Shape 5664">
              <a:extLst>
                <a:ext uri="{FF2B5EF4-FFF2-40B4-BE49-F238E27FC236}">
                  <a16:creationId xmlns:a16="http://schemas.microsoft.com/office/drawing/2014/main" id="{59F8F74F-07D8-4601-A121-9F8CA9EDA942}"/>
                </a:ext>
              </a:extLst>
            </p:cNvPr>
            <p:cNvSpPr/>
            <p:nvPr/>
          </p:nvSpPr>
          <p:spPr>
            <a:xfrm>
              <a:off x="1365863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6" name="Freeform: Shape 5665">
              <a:extLst>
                <a:ext uri="{FF2B5EF4-FFF2-40B4-BE49-F238E27FC236}">
                  <a16:creationId xmlns:a16="http://schemas.microsoft.com/office/drawing/2014/main" id="{847F0642-B3FC-44AE-A436-BE9C5FFD1EF5}"/>
                </a:ext>
              </a:extLst>
            </p:cNvPr>
            <p:cNvSpPr/>
            <p:nvPr/>
          </p:nvSpPr>
          <p:spPr>
            <a:xfrm>
              <a:off x="1365863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7" name="Freeform: Shape 5666">
              <a:extLst>
                <a:ext uri="{FF2B5EF4-FFF2-40B4-BE49-F238E27FC236}">
                  <a16:creationId xmlns:a16="http://schemas.microsoft.com/office/drawing/2014/main" id="{A70AA807-41F0-4617-89B5-6F40D546CEB4}"/>
                </a:ext>
              </a:extLst>
            </p:cNvPr>
            <p:cNvSpPr/>
            <p:nvPr/>
          </p:nvSpPr>
          <p:spPr>
            <a:xfrm>
              <a:off x="1365863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8" name="Freeform: Shape 5667">
              <a:extLst>
                <a:ext uri="{FF2B5EF4-FFF2-40B4-BE49-F238E27FC236}">
                  <a16:creationId xmlns:a16="http://schemas.microsoft.com/office/drawing/2014/main" id="{D9473004-D82E-4B31-BCBE-E7D550F3994A}"/>
                </a:ext>
              </a:extLst>
            </p:cNvPr>
            <p:cNvSpPr/>
            <p:nvPr/>
          </p:nvSpPr>
          <p:spPr>
            <a:xfrm>
              <a:off x="1365863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9" name="Freeform: Shape 5668">
              <a:extLst>
                <a:ext uri="{FF2B5EF4-FFF2-40B4-BE49-F238E27FC236}">
                  <a16:creationId xmlns:a16="http://schemas.microsoft.com/office/drawing/2014/main" id="{CADAA71C-F107-4654-9264-2315D9E80877}"/>
                </a:ext>
              </a:extLst>
            </p:cNvPr>
            <p:cNvSpPr/>
            <p:nvPr/>
          </p:nvSpPr>
          <p:spPr>
            <a:xfrm>
              <a:off x="1365863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0" name="Freeform: Shape 5669">
              <a:extLst>
                <a:ext uri="{FF2B5EF4-FFF2-40B4-BE49-F238E27FC236}">
                  <a16:creationId xmlns:a16="http://schemas.microsoft.com/office/drawing/2014/main" id="{D473D977-85F3-413D-940B-1544B26CAA8C}"/>
                </a:ext>
              </a:extLst>
            </p:cNvPr>
            <p:cNvSpPr/>
            <p:nvPr/>
          </p:nvSpPr>
          <p:spPr>
            <a:xfrm>
              <a:off x="1365863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1" name="Freeform: Shape 5670">
              <a:extLst>
                <a:ext uri="{FF2B5EF4-FFF2-40B4-BE49-F238E27FC236}">
                  <a16:creationId xmlns:a16="http://schemas.microsoft.com/office/drawing/2014/main" id="{9B1A45E2-26D2-47DE-B297-AF6D5C49890F}"/>
                </a:ext>
              </a:extLst>
            </p:cNvPr>
            <p:cNvSpPr/>
            <p:nvPr/>
          </p:nvSpPr>
          <p:spPr>
            <a:xfrm>
              <a:off x="1365863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2" name="Freeform: Shape 5671">
              <a:extLst>
                <a:ext uri="{FF2B5EF4-FFF2-40B4-BE49-F238E27FC236}">
                  <a16:creationId xmlns:a16="http://schemas.microsoft.com/office/drawing/2014/main" id="{BDC5A16F-A869-47D8-A7F3-1BF08A51861B}"/>
                </a:ext>
              </a:extLst>
            </p:cNvPr>
            <p:cNvSpPr/>
            <p:nvPr/>
          </p:nvSpPr>
          <p:spPr>
            <a:xfrm>
              <a:off x="1365863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3" name="Freeform: Shape 5672">
              <a:extLst>
                <a:ext uri="{FF2B5EF4-FFF2-40B4-BE49-F238E27FC236}">
                  <a16:creationId xmlns:a16="http://schemas.microsoft.com/office/drawing/2014/main" id="{02D3610F-397A-4E85-88F4-71EAC7132950}"/>
                </a:ext>
              </a:extLst>
            </p:cNvPr>
            <p:cNvSpPr/>
            <p:nvPr/>
          </p:nvSpPr>
          <p:spPr>
            <a:xfrm>
              <a:off x="1365863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4" name="Freeform: Shape 5673">
              <a:extLst>
                <a:ext uri="{FF2B5EF4-FFF2-40B4-BE49-F238E27FC236}">
                  <a16:creationId xmlns:a16="http://schemas.microsoft.com/office/drawing/2014/main" id="{C84BF933-CC66-48B2-8DC0-729CE2AB128D}"/>
                </a:ext>
              </a:extLst>
            </p:cNvPr>
            <p:cNvSpPr/>
            <p:nvPr/>
          </p:nvSpPr>
          <p:spPr>
            <a:xfrm>
              <a:off x="1365863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5" name="Freeform: Shape 5674">
              <a:extLst>
                <a:ext uri="{FF2B5EF4-FFF2-40B4-BE49-F238E27FC236}">
                  <a16:creationId xmlns:a16="http://schemas.microsoft.com/office/drawing/2014/main" id="{50DAC383-418F-4A8B-BCBA-C728067BF7B9}"/>
                </a:ext>
              </a:extLst>
            </p:cNvPr>
            <p:cNvSpPr/>
            <p:nvPr/>
          </p:nvSpPr>
          <p:spPr>
            <a:xfrm>
              <a:off x="1365863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6" name="Freeform: Shape 5675">
              <a:extLst>
                <a:ext uri="{FF2B5EF4-FFF2-40B4-BE49-F238E27FC236}">
                  <a16:creationId xmlns:a16="http://schemas.microsoft.com/office/drawing/2014/main" id="{9670E6CB-44A6-40B4-B1B7-3BF67A3FBBAF}"/>
                </a:ext>
              </a:extLst>
            </p:cNvPr>
            <p:cNvSpPr/>
            <p:nvPr/>
          </p:nvSpPr>
          <p:spPr>
            <a:xfrm>
              <a:off x="1365863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7" name="Freeform: Shape 5676">
              <a:extLst>
                <a:ext uri="{FF2B5EF4-FFF2-40B4-BE49-F238E27FC236}">
                  <a16:creationId xmlns:a16="http://schemas.microsoft.com/office/drawing/2014/main" id="{B7FA98BE-4E0C-44FC-88A1-E58A94D42B79}"/>
                </a:ext>
              </a:extLst>
            </p:cNvPr>
            <p:cNvSpPr/>
            <p:nvPr/>
          </p:nvSpPr>
          <p:spPr>
            <a:xfrm>
              <a:off x="1365863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8" name="Freeform: Shape 5677">
              <a:extLst>
                <a:ext uri="{FF2B5EF4-FFF2-40B4-BE49-F238E27FC236}">
                  <a16:creationId xmlns:a16="http://schemas.microsoft.com/office/drawing/2014/main" id="{F2395F1F-34D0-48BF-809A-D09796E7C25A}"/>
                </a:ext>
              </a:extLst>
            </p:cNvPr>
            <p:cNvSpPr/>
            <p:nvPr/>
          </p:nvSpPr>
          <p:spPr>
            <a:xfrm>
              <a:off x="1365863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9" name="Freeform: Shape 5678">
              <a:extLst>
                <a:ext uri="{FF2B5EF4-FFF2-40B4-BE49-F238E27FC236}">
                  <a16:creationId xmlns:a16="http://schemas.microsoft.com/office/drawing/2014/main" id="{AC4526E6-F76E-4636-94C5-0B7F268A6447}"/>
                </a:ext>
              </a:extLst>
            </p:cNvPr>
            <p:cNvSpPr/>
            <p:nvPr/>
          </p:nvSpPr>
          <p:spPr>
            <a:xfrm>
              <a:off x="1365863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0" name="Freeform: Shape 5679">
              <a:extLst>
                <a:ext uri="{FF2B5EF4-FFF2-40B4-BE49-F238E27FC236}">
                  <a16:creationId xmlns:a16="http://schemas.microsoft.com/office/drawing/2014/main" id="{3A62194D-E6E7-437B-9F91-915993BA565C}"/>
                </a:ext>
              </a:extLst>
            </p:cNvPr>
            <p:cNvSpPr/>
            <p:nvPr/>
          </p:nvSpPr>
          <p:spPr>
            <a:xfrm>
              <a:off x="1365863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1" name="Freeform: Shape 5680">
              <a:extLst>
                <a:ext uri="{FF2B5EF4-FFF2-40B4-BE49-F238E27FC236}">
                  <a16:creationId xmlns:a16="http://schemas.microsoft.com/office/drawing/2014/main" id="{6D4164C5-D970-4668-9634-3F34D611BBB9}"/>
                </a:ext>
              </a:extLst>
            </p:cNvPr>
            <p:cNvSpPr/>
            <p:nvPr/>
          </p:nvSpPr>
          <p:spPr>
            <a:xfrm>
              <a:off x="1365863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2" name="Freeform: Shape 5681">
              <a:extLst>
                <a:ext uri="{FF2B5EF4-FFF2-40B4-BE49-F238E27FC236}">
                  <a16:creationId xmlns:a16="http://schemas.microsoft.com/office/drawing/2014/main" id="{7AC93EF8-B71D-45A2-B230-FB4C7D23FC41}"/>
                </a:ext>
              </a:extLst>
            </p:cNvPr>
            <p:cNvSpPr/>
            <p:nvPr/>
          </p:nvSpPr>
          <p:spPr>
            <a:xfrm>
              <a:off x="1365863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3" name="Freeform: Shape 5682">
              <a:extLst>
                <a:ext uri="{FF2B5EF4-FFF2-40B4-BE49-F238E27FC236}">
                  <a16:creationId xmlns:a16="http://schemas.microsoft.com/office/drawing/2014/main" id="{4F904338-C93B-4116-8338-CE4325039DA5}"/>
                </a:ext>
              </a:extLst>
            </p:cNvPr>
            <p:cNvSpPr/>
            <p:nvPr/>
          </p:nvSpPr>
          <p:spPr>
            <a:xfrm>
              <a:off x="1365863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4" name="Freeform: Shape 5683">
              <a:extLst>
                <a:ext uri="{FF2B5EF4-FFF2-40B4-BE49-F238E27FC236}">
                  <a16:creationId xmlns:a16="http://schemas.microsoft.com/office/drawing/2014/main" id="{6CA63216-6C54-4658-8C0D-08DC6AB244FB}"/>
                </a:ext>
              </a:extLst>
            </p:cNvPr>
            <p:cNvSpPr/>
            <p:nvPr/>
          </p:nvSpPr>
          <p:spPr>
            <a:xfrm>
              <a:off x="1365863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5" name="Freeform: Shape 5684">
              <a:extLst>
                <a:ext uri="{FF2B5EF4-FFF2-40B4-BE49-F238E27FC236}">
                  <a16:creationId xmlns:a16="http://schemas.microsoft.com/office/drawing/2014/main" id="{75B8C711-292B-4854-AE23-E596712010E6}"/>
                </a:ext>
              </a:extLst>
            </p:cNvPr>
            <p:cNvSpPr/>
            <p:nvPr/>
          </p:nvSpPr>
          <p:spPr>
            <a:xfrm>
              <a:off x="1365863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6" name="Freeform: Shape 5685">
              <a:extLst>
                <a:ext uri="{FF2B5EF4-FFF2-40B4-BE49-F238E27FC236}">
                  <a16:creationId xmlns:a16="http://schemas.microsoft.com/office/drawing/2014/main" id="{7D0184F9-3E11-47D5-A637-3CF59EA82A99}"/>
                </a:ext>
              </a:extLst>
            </p:cNvPr>
            <p:cNvSpPr/>
            <p:nvPr/>
          </p:nvSpPr>
          <p:spPr>
            <a:xfrm>
              <a:off x="1365863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7" name="Freeform: Shape 5686">
              <a:extLst>
                <a:ext uri="{FF2B5EF4-FFF2-40B4-BE49-F238E27FC236}">
                  <a16:creationId xmlns:a16="http://schemas.microsoft.com/office/drawing/2014/main" id="{C6CA8507-EBCB-40F9-87CB-0F0DF62C9679}"/>
                </a:ext>
              </a:extLst>
            </p:cNvPr>
            <p:cNvSpPr/>
            <p:nvPr/>
          </p:nvSpPr>
          <p:spPr>
            <a:xfrm>
              <a:off x="1365863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8" name="Freeform: Shape 5687">
              <a:extLst>
                <a:ext uri="{FF2B5EF4-FFF2-40B4-BE49-F238E27FC236}">
                  <a16:creationId xmlns:a16="http://schemas.microsoft.com/office/drawing/2014/main" id="{CF9409A4-D12C-4486-BD17-FE54B57518C4}"/>
                </a:ext>
              </a:extLst>
            </p:cNvPr>
            <p:cNvSpPr/>
            <p:nvPr/>
          </p:nvSpPr>
          <p:spPr>
            <a:xfrm>
              <a:off x="1365863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9" name="Freeform: Shape 5688">
              <a:extLst>
                <a:ext uri="{FF2B5EF4-FFF2-40B4-BE49-F238E27FC236}">
                  <a16:creationId xmlns:a16="http://schemas.microsoft.com/office/drawing/2014/main" id="{F69968E8-E398-4558-AF5C-3EA9CC4C1B78}"/>
                </a:ext>
              </a:extLst>
            </p:cNvPr>
            <p:cNvSpPr/>
            <p:nvPr/>
          </p:nvSpPr>
          <p:spPr>
            <a:xfrm>
              <a:off x="1365863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0" name="Freeform: Shape 5689">
              <a:extLst>
                <a:ext uri="{FF2B5EF4-FFF2-40B4-BE49-F238E27FC236}">
                  <a16:creationId xmlns:a16="http://schemas.microsoft.com/office/drawing/2014/main" id="{45AB1B9D-870A-4950-8475-488EC959302E}"/>
                </a:ext>
              </a:extLst>
            </p:cNvPr>
            <p:cNvSpPr/>
            <p:nvPr/>
          </p:nvSpPr>
          <p:spPr>
            <a:xfrm>
              <a:off x="15944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1" name="Freeform: Shape 5690">
              <a:extLst>
                <a:ext uri="{FF2B5EF4-FFF2-40B4-BE49-F238E27FC236}">
                  <a16:creationId xmlns:a16="http://schemas.microsoft.com/office/drawing/2014/main" id="{7A409333-9311-4DFE-9924-739679BD42DC}"/>
                </a:ext>
              </a:extLst>
            </p:cNvPr>
            <p:cNvSpPr/>
            <p:nvPr/>
          </p:nvSpPr>
          <p:spPr>
            <a:xfrm>
              <a:off x="15944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2" name="Freeform: Shape 5691">
              <a:extLst>
                <a:ext uri="{FF2B5EF4-FFF2-40B4-BE49-F238E27FC236}">
                  <a16:creationId xmlns:a16="http://schemas.microsoft.com/office/drawing/2014/main" id="{63C44207-BC71-41FF-B128-E0C7B31EBDDA}"/>
                </a:ext>
              </a:extLst>
            </p:cNvPr>
            <p:cNvSpPr/>
            <p:nvPr/>
          </p:nvSpPr>
          <p:spPr>
            <a:xfrm>
              <a:off x="15944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3" name="Freeform: Shape 5692">
              <a:extLst>
                <a:ext uri="{FF2B5EF4-FFF2-40B4-BE49-F238E27FC236}">
                  <a16:creationId xmlns:a16="http://schemas.microsoft.com/office/drawing/2014/main" id="{D7DF6C82-821D-4046-8685-EA8F438DA809}"/>
                </a:ext>
              </a:extLst>
            </p:cNvPr>
            <p:cNvSpPr/>
            <p:nvPr/>
          </p:nvSpPr>
          <p:spPr>
            <a:xfrm>
              <a:off x="15944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4" name="Freeform: Shape 5693">
              <a:extLst>
                <a:ext uri="{FF2B5EF4-FFF2-40B4-BE49-F238E27FC236}">
                  <a16:creationId xmlns:a16="http://schemas.microsoft.com/office/drawing/2014/main" id="{5C962359-0283-4367-B449-FE76EF9C33F1}"/>
                </a:ext>
              </a:extLst>
            </p:cNvPr>
            <p:cNvSpPr/>
            <p:nvPr/>
          </p:nvSpPr>
          <p:spPr>
            <a:xfrm>
              <a:off x="15944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5" name="Freeform: Shape 5694">
              <a:extLst>
                <a:ext uri="{FF2B5EF4-FFF2-40B4-BE49-F238E27FC236}">
                  <a16:creationId xmlns:a16="http://schemas.microsoft.com/office/drawing/2014/main" id="{EDB3C866-4A68-4819-92C9-8E8BA3749852}"/>
                </a:ext>
              </a:extLst>
            </p:cNvPr>
            <p:cNvSpPr/>
            <p:nvPr/>
          </p:nvSpPr>
          <p:spPr>
            <a:xfrm>
              <a:off x="15944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6" name="Freeform: Shape 5695">
              <a:extLst>
                <a:ext uri="{FF2B5EF4-FFF2-40B4-BE49-F238E27FC236}">
                  <a16:creationId xmlns:a16="http://schemas.microsoft.com/office/drawing/2014/main" id="{26FD55B6-BEFA-4A48-B784-9F5A1B1A5709}"/>
                </a:ext>
              </a:extLst>
            </p:cNvPr>
            <p:cNvSpPr/>
            <p:nvPr/>
          </p:nvSpPr>
          <p:spPr>
            <a:xfrm>
              <a:off x="15944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7" name="Freeform: Shape 5696">
              <a:extLst>
                <a:ext uri="{FF2B5EF4-FFF2-40B4-BE49-F238E27FC236}">
                  <a16:creationId xmlns:a16="http://schemas.microsoft.com/office/drawing/2014/main" id="{678B02E9-5859-49EE-987C-D12BC185C1F6}"/>
                </a:ext>
              </a:extLst>
            </p:cNvPr>
            <p:cNvSpPr/>
            <p:nvPr/>
          </p:nvSpPr>
          <p:spPr>
            <a:xfrm>
              <a:off x="15944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8" name="Freeform: Shape 5697">
              <a:extLst>
                <a:ext uri="{FF2B5EF4-FFF2-40B4-BE49-F238E27FC236}">
                  <a16:creationId xmlns:a16="http://schemas.microsoft.com/office/drawing/2014/main" id="{76809A3C-1709-45FC-A02E-6DCD766D127C}"/>
                </a:ext>
              </a:extLst>
            </p:cNvPr>
            <p:cNvSpPr/>
            <p:nvPr/>
          </p:nvSpPr>
          <p:spPr>
            <a:xfrm>
              <a:off x="15944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9" name="Freeform: Shape 5698">
              <a:extLst>
                <a:ext uri="{FF2B5EF4-FFF2-40B4-BE49-F238E27FC236}">
                  <a16:creationId xmlns:a16="http://schemas.microsoft.com/office/drawing/2014/main" id="{73C8D468-9863-4AA6-B113-406DA379B270}"/>
                </a:ext>
              </a:extLst>
            </p:cNvPr>
            <p:cNvSpPr/>
            <p:nvPr/>
          </p:nvSpPr>
          <p:spPr>
            <a:xfrm>
              <a:off x="15944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0" name="Freeform: Shape 5699">
              <a:extLst>
                <a:ext uri="{FF2B5EF4-FFF2-40B4-BE49-F238E27FC236}">
                  <a16:creationId xmlns:a16="http://schemas.microsoft.com/office/drawing/2014/main" id="{82A84541-A367-4149-877C-6E9E1F3E48B5}"/>
                </a:ext>
              </a:extLst>
            </p:cNvPr>
            <p:cNvSpPr/>
            <p:nvPr/>
          </p:nvSpPr>
          <p:spPr>
            <a:xfrm>
              <a:off x="15944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1" name="Freeform: Shape 5700">
              <a:extLst>
                <a:ext uri="{FF2B5EF4-FFF2-40B4-BE49-F238E27FC236}">
                  <a16:creationId xmlns:a16="http://schemas.microsoft.com/office/drawing/2014/main" id="{FE62B55E-3D23-4865-9462-A9E0C83BF4D0}"/>
                </a:ext>
              </a:extLst>
            </p:cNvPr>
            <p:cNvSpPr/>
            <p:nvPr/>
          </p:nvSpPr>
          <p:spPr>
            <a:xfrm>
              <a:off x="15944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2" name="Freeform: Shape 5701">
              <a:extLst>
                <a:ext uri="{FF2B5EF4-FFF2-40B4-BE49-F238E27FC236}">
                  <a16:creationId xmlns:a16="http://schemas.microsoft.com/office/drawing/2014/main" id="{16C8762E-F30F-4F0B-9329-5BF09E27C21A}"/>
                </a:ext>
              </a:extLst>
            </p:cNvPr>
            <p:cNvSpPr/>
            <p:nvPr/>
          </p:nvSpPr>
          <p:spPr>
            <a:xfrm>
              <a:off x="15944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3" name="Freeform: Shape 5702">
              <a:extLst>
                <a:ext uri="{FF2B5EF4-FFF2-40B4-BE49-F238E27FC236}">
                  <a16:creationId xmlns:a16="http://schemas.microsoft.com/office/drawing/2014/main" id="{FD3D5AA8-A4BB-4198-A1D9-E9A730CB7E82}"/>
                </a:ext>
              </a:extLst>
            </p:cNvPr>
            <p:cNvSpPr/>
            <p:nvPr/>
          </p:nvSpPr>
          <p:spPr>
            <a:xfrm>
              <a:off x="15944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4" name="Freeform: Shape 5703">
              <a:extLst>
                <a:ext uri="{FF2B5EF4-FFF2-40B4-BE49-F238E27FC236}">
                  <a16:creationId xmlns:a16="http://schemas.microsoft.com/office/drawing/2014/main" id="{07BF127C-73B5-435A-961C-691B240F17FB}"/>
                </a:ext>
              </a:extLst>
            </p:cNvPr>
            <p:cNvSpPr/>
            <p:nvPr/>
          </p:nvSpPr>
          <p:spPr>
            <a:xfrm>
              <a:off x="15944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5" name="Freeform: Shape 5704">
              <a:extLst>
                <a:ext uri="{FF2B5EF4-FFF2-40B4-BE49-F238E27FC236}">
                  <a16:creationId xmlns:a16="http://schemas.microsoft.com/office/drawing/2014/main" id="{6055B88A-4950-4DB6-946B-1891517A94F6}"/>
                </a:ext>
              </a:extLst>
            </p:cNvPr>
            <p:cNvSpPr/>
            <p:nvPr/>
          </p:nvSpPr>
          <p:spPr>
            <a:xfrm>
              <a:off x="15944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6" name="Freeform: Shape 5705">
              <a:extLst>
                <a:ext uri="{FF2B5EF4-FFF2-40B4-BE49-F238E27FC236}">
                  <a16:creationId xmlns:a16="http://schemas.microsoft.com/office/drawing/2014/main" id="{E2DA6165-23BD-4E1A-ABAB-5A89DBD6B1C0}"/>
                </a:ext>
              </a:extLst>
            </p:cNvPr>
            <p:cNvSpPr/>
            <p:nvPr/>
          </p:nvSpPr>
          <p:spPr>
            <a:xfrm>
              <a:off x="15944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7" name="Freeform: Shape 5706">
              <a:extLst>
                <a:ext uri="{FF2B5EF4-FFF2-40B4-BE49-F238E27FC236}">
                  <a16:creationId xmlns:a16="http://schemas.microsoft.com/office/drawing/2014/main" id="{DF55DC9F-77A5-4694-AEAB-70EB7597284D}"/>
                </a:ext>
              </a:extLst>
            </p:cNvPr>
            <p:cNvSpPr/>
            <p:nvPr/>
          </p:nvSpPr>
          <p:spPr>
            <a:xfrm>
              <a:off x="15944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8" name="Freeform: Shape 5707">
              <a:extLst>
                <a:ext uri="{FF2B5EF4-FFF2-40B4-BE49-F238E27FC236}">
                  <a16:creationId xmlns:a16="http://schemas.microsoft.com/office/drawing/2014/main" id="{4583BFC8-987C-4E7B-81EE-E97D235320ED}"/>
                </a:ext>
              </a:extLst>
            </p:cNvPr>
            <p:cNvSpPr/>
            <p:nvPr/>
          </p:nvSpPr>
          <p:spPr>
            <a:xfrm>
              <a:off x="15944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9" name="Freeform: Shape 5708">
              <a:extLst>
                <a:ext uri="{FF2B5EF4-FFF2-40B4-BE49-F238E27FC236}">
                  <a16:creationId xmlns:a16="http://schemas.microsoft.com/office/drawing/2014/main" id="{BB4CFF9E-777D-4B24-8348-4FDC8F2EA6D7}"/>
                </a:ext>
              </a:extLst>
            </p:cNvPr>
            <p:cNvSpPr/>
            <p:nvPr/>
          </p:nvSpPr>
          <p:spPr>
            <a:xfrm>
              <a:off x="15944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0" name="Freeform: Shape 5709">
              <a:extLst>
                <a:ext uri="{FF2B5EF4-FFF2-40B4-BE49-F238E27FC236}">
                  <a16:creationId xmlns:a16="http://schemas.microsoft.com/office/drawing/2014/main" id="{FE28F8FE-F2C5-4215-B472-0E8DA71D1D64}"/>
                </a:ext>
              </a:extLst>
            </p:cNvPr>
            <p:cNvSpPr/>
            <p:nvPr/>
          </p:nvSpPr>
          <p:spPr>
            <a:xfrm>
              <a:off x="15944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1" name="Freeform: Shape 5710">
              <a:extLst>
                <a:ext uri="{FF2B5EF4-FFF2-40B4-BE49-F238E27FC236}">
                  <a16:creationId xmlns:a16="http://schemas.microsoft.com/office/drawing/2014/main" id="{EA267C82-06B7-4692-826D-03982B019C61}"/>
                </a:ext>
              </a:extLst>
            </p:cNvPr>
            <p:cNvSpPr/>
            <p:nvPr/>
          </p:nvSpPr>
          <p:spPr>
            <a:xfrm>
              <a:off x="15944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2" name="Freeform: Shape 5711">
              <a:extLst>
                <a:ext uri="{FF2B5EF4-FFF2-40B4-BE49-F238E27FC236}">
                  <a16:creationId xmlns:a16="http://schemas.microsoft.com/office/drawing/2014/main" id="{0786358D-BB20-458E-ABF5-46549ED0DD1D}"/>
                </a:ext>
              </a:extLst>
            </p:cNvPr>
            <p:cNvSpPr/>
            <p:nvPr/>
          </p:nvSpPr>
          <p:spPr>
            <a:xfrm>
              <a:off x="15944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3" name="Freeform: Shape 5712">
              <a:extLst>
                <a:ext uri="{FF2B5EF4-FFF2-40B4-BE49-F238E27FC236}">
                  <a16:creationId xmlns:a16="http://schemas.microsoft.com/office/drawing/2014/main" id="{B354714D-D709-4132-BBFB-C9FF32CF0D36}"/>
                </a:ext>
              </a:extLst>
            </p:cNvPr>
            <p:cNvSpPr/>
            <p:nvPr/>
          </p:nvSpPr>
          <p:spPr>
            <a:xfrm>
              <a:off x="15944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4" name="Freeform: Shape 5713">
              <a:extLst>
                <a:ext uri="{FF2B5EF4-FFF2-40B4-BE49-F238E27FC236}">
                  <a16:creationId xmlns:a16="http://schemas.microsoft.com/office/drawing/2014/main" id="{2FCE8500-1157-4397-AB30-793CF329212E}"/>
                </a:ext>
              </a:extLst>
            </p:cNvPr>
            <p:cNvSpPr/>
            <p:nvPr/>
          </p:nvSpPr>
          <p:spPr>
            <a:xfrm>
              <a:off x="15944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5" name="Freeform: Shape 5714">
              <a:extLst>
                <a:ext uri="{FF2B5EF4-FFF2-40B4-BE49-F238E27FC236}">
                  <a16:creationId xmlns:a16="http://schemas.microsoft.com/office/drawing/2014/main" id="{6972CFD5-1BCE-4A43-A4DC-C92DB42BBFFC}"/>
                </a:ext>
              </a:extLst>
            </p:cNvPr>
            <p:cNvSpPr/>
            <p:nvPr/>
          </p:nvSpPr>
          <p:spPr>
            <a:xfrm>
              <a:off x="15944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6" name="Freeform: Shape 5715">
              <a:extLst>
                <a:ext uri="{FF2B5EF4-FFF2-40B4-BE49-F238E27FC236}">
                  <a16:creationId xmlns:a16="http://schemas.microsoft.com/office/drawing/2014/main" id="{F839F813-827C-4856-BB33-354D8CF09189}"/>
                </a:ext>
              </a:extLst>
            </p:cNvPr>
            <p:cNvSpPr/>
            <p:nvPr/>
          </p:nvSpPr>
          <p:spPr>
            <a:xfrm>
              <a:off x="15944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7" name="Freeform: Shape 5716">
              <a:extLst>
                <a:ext uri="{FF2B5EF4-FFF2-40B4-BE49-F238E27FC236}">
                  <a16:creationId xmlns:a16="http://schemas.microsoft.com/office/drawing/2014/main" id="{728263CA-0B2D-4F62-B044-118FFF71005E}"/>
                </a:ext>
              </a:extLst>
            </p:cNvPr>
            <p:cNvSpPr/>
            <p:nvPr/>
          </p:nvSpPr>
          <p:spPr>
            <a:xfrm>
              <a:off x="15944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8" name="Freeform: Shape 5717">
              <a:extLst>
                <a:ext uri="{FF2B5EF4-FFF2-40B4-BE49-F238E27FC236}">
                  <a16:creationId xmlns:a16="http://schemas.microsoft.com/office/drawing/2014/main" id="{02723E99-30A3-4BE8-A20F-6A3033FBED24}"/>
                </a:ext>
              </a:extLst>
            </p:cNvPr>
            <p:cNvSpPr/>
            <p:nvPr/>
          </p:nvSpPr>
          <p:spPr>
            <a:xfrm>
              <a:off x="15944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9" name="Freeform: Shape 5718">
              <a:extLst>
                <a:ext uri="{FF2B5EF4-FFF2-40B4-BE49-F238E27FC236}">
                  <a16:creationId xmlns:a16="http://schemas.microsoft.com/office/drawing/2014/main" id="{62DFD519-4ECF-4082-B4B0-C98372F870EF}"/>
                </a:ext>
              </a:extLst>
            </p:cNvPr>
            <p:cNvSpPr/>
            <p:nvPr/>
          </p:nvSpPr>
          <p:spPr>
            <a:xfrm>
              <a:off x="15944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0" name="Freeform: Shape 5719">
              <a:extLst>
                <a:ext uri="{FF2B5EF4-FFF2-40B4-BE49-F238E27FC236}">
                  <a16:creationId xmlns:a16="http://schemas.microsoft.com/office/drawing/2014/main" id="{15E7AF9D-D15C-4533-BEA2-A75E953128FF}"/>
                </a:ext>
              </a:extLst>
            </p:cNvPr>
            <p:cNvSpPr/>
            <p:nvPr/>
          </p:nvSpPr>
          <p:spPr>
            <a:xfrm>
              <a:off x="18230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1" name="Freeform: Shape 5720">
              <a:extLst>
                <a:ext uri="{FF2B5EF4-FFF2-40B4-BE49-F238E27FC236}">
                  <a16:creationId xmlns:a16="http://schemas.microsoft.com/office/drawing/2014/main" id="{BD6C1536-C75B-4DFD-A9A6-64B1F196A79D}"/>
                </a:ext>
              </a:extLst>
            </p:cNvPr>
            <p:cNvSpPr/>
            <p:nvPr/>
          </p:nvSpPr>
          <p:spPr>
            <a:xfrm>
              <a:off x="18230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2" name="Freeform: Shape 5721">
              <a:extLst>
                <a:ext uri="{FF2B5EF4-FFF2-40B4-BE49-F238E27FC236}">
                  <a16:creationId xmlns:a16="http://schemas.microsoft.com/office/drawing/2014/main" id="{A7F03F01-6742-4365-AF7A-C0D9B8657F2F}"/>
                </a:ext>
              </a:extLst>
            </p:cNvPr>
            <p:cNvSpPr/>
            <p:nvPr/>
          </p:nvSpPr>
          <p:spPr>
            <a:xfrm>
              <a:off x="18230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3" name="Freeform: Shape 5722">
              <a:extLst>
                <a:ext uri="{FF2B5EF4-FFF2-40B4-BE49-F238E27FC236}">
                  <a16:creationId xmlns:a16="http://schemas.microsoft.com/office/drawing/2014/main" id="{B9423B14-FBC2-497C-B3F1-267F8D7BF062}"/>
                </a:ext>
              </a:extLst>
            </p:cNvPr>
            <p:cNvSpPr/>
            <p:nvPr/>
          </p:nvSpPr>
          <p:spPr>
            <a:xfrm>
              <a:off x="18230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4" name="Freeform: Shape 5723">
              <a:extLst>
                <a:ext uri="{FF2B5EF4-FFF2-40B4-BE49-F238E27FC236}">
                  <a16:creationId xmlns:a16="http://schemas.microsoft.com/office/drawing/2014/main" id="{7A9AC4BF-866E-4A5A-809B-5E599B06AF1B}"/>
                </a:ext>
              </a:extLst>
            </p:cNvPr>
            <p:cNvSpPr/>
            <p:nvPr/>
          </p:nvSpPr>
          <p:spPr>
            <a:xfrm>
              <a:off x="18230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5" name="Freeform: Shape 5724">
              <a:extLst>
                <a:ext uri="{FF2B5EF4-FFF2-40B4-BE49-F238E27FC236}">
                  <a16:creationId xmlns:a16="http://schemas.microsoft.com/office/drawing/2014/main" id="{8A23C74E-CA43-4BC5-BE7C-58AC2C32CE4D}"/>
                </a:ext>
              </a:extLst>
            </p:cNvPr>
            <p:cNvSpPr/>
            <p:nvPr/>
          </p:nvSpPr>
          <p:spPr>
            <a:xfrm>
              <a:off x="18230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6" name="Freeform: Shape 5725">
              <a:extLst>
                <a:ext uri="{FF2B5EF4-FFF2-40B4-BE49-F238E27FC236}">
                  <a16:creationId xmlns:a16="http://schemas.microsoft.com/office/drawing/2014/main" id="{4410928F-3250-4C18-8FC7-01ACE4A2FA17}"/>
                </a:ext>
              </a:extLst>
            </p:cNvPr>
            <p:cNvSpPr/>
            <p:nvPr/>
          </p:nvSpPr>
          <p:spPr>
            <a:xfrm>
              <a:off x="18230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7" name="Freeform: Shape 5726">
              <a:extLst>
                <a:ext uri="{FF2B5EF4-FFF2-40B4-BE49-F238E27FC236}">
                  <a16:creationId xmlns:a16="http://schemas.microsoft.com/office/drawing/2014/main" id="{FBE2FA5B-9666-4FEC-8A73-853372E505D8}"/>
                </a:ext>
              </a:extLst>
            </p:cNvPr>
            <p:cNvSpPr/>
            <p:nvPr/>
          </p:nvSpPr>
          <p:spPr>
            <a:xfrm>
              <a:off x="18230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8" name="Freeform: Shape 5727">
              <a:extLst>
                <a:ext uri="{FF2B5EF4-FFF2-40B4-BE49-F238E27FC236}">
                  <a16:creationId xmlns:a16="http://schemas.microsoft.com/office/drawing/2014/main" id="{4CBF511E-E45E-45F1-884F-9EDAC005111A}"/>
                </a:ext>
              </a:extLst>
            </p:cNvPr>
            <p:cNvSpPr/>
            <p:nvPr/>
          </p:nvSpPr>
          <p:spPr>
            <a:xfrm>
              <a:off x="18230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9" name="Freeform: Shape 5728">
              <a:extLst>
                <a:ext uri="{FF2B5EF4-FFF2-40B4-BE49-F238E27FC236}">
                  <a16:creationId xmlns:a16="http://schemas.microsoft.com/office/drawing/2014/main" id="{CF0C84D6-CDC4-4A7D-9720-52917D80EE8B}"/>
                </a:ext>
              </a:extLst>
            </p:cNvPr>
            <p:cNvSpPr/>
            <p:nvPr/>
          </p:nvSpPr>
          <p:spPr>
            <a:xfrm>
              <a:off x="18230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0" name="Freeform: Shape 5729">
              <a:extLst>
                <a:ext uri="{FF2B5EF4-FFF2-40B4-BE49-F238E27FC236}">
                  <a16:creationId xmlns:a16="http://schemas.microsoft.com/office/drawing/2014/main" id="{F2EC2299-B341-4EAF-94AC-383D1E3A8E75}"/>
                </a:ext>
              </a:extLst>
            </p:cNvPr>
            <p:cNvSpPr/>
            <p:nvPr/>
          </p:nvSpPr>
          <p:spPr>
            <a:xfrm>
              <a:off x="18230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1" name="Freeform: Shape 5730">
              <a:extLst>
                <a:ext uri="{FF2B5EF4-FFF2-40B4-BE49-F238E27FC236}">
                  <a16:creationId xmlns:a16="http://schemas.microsoft.com/office/drawing/2014/main" id="{7E165143-0536-4AB2-8B0E-37550CCD3D0E}"/>
                </a:ext>
              </a:extLst>
            </p:cNvPr>
            <p:cNvSpPr/>
            <p:nvPr/>
          </p:nvSpPr>
          <p:spPr>
            <a:xfrm>
              <a:off x="18230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2" name="Freeform: Shape 5731">
              <a:extLst>
                <a:ext uri="{FF2B5EF4-FFF2-40B4-BE49-F238E27FC236}">
                  <a16:creationId xmlns:a16="http://schemas.microsoft.com/office/drawing/2014/main" id="{797A9384-C84A-431B-A753-139E666D2117}"/>
                </a:ext>
              </a:extLst>
            </p:cNvPr>
            <p:cNvSpPr/>
            <p:nvPr/>
          </p:nvSpPr>
          <p:spPr>
            <a:xfrm>
              <a:off x="18230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3" name="Freeform: Shape 5732">
              <a:extLst>
                <a:ext uri="{FF2B5EF4-FFF2-40B4-BE49-F238E27FC236}">
                  <a16:creationId xmlns:a16="http://schemas.microsoft.com/office/drawing/2014/main" id="{83CEFDBE-38FE-45CD-AAA7-B1CDF2BFD30B}"/>
                </a:ext>
              </a:extLst>
            </p:cNvPr>
            <p:cNvSpPr/>
            <p:nvPr/>
          </p:nvSpPr>
          <p:spPr>
            <a:xfrm>
              <a:off x="18230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4" name="Freeform: Shape 5733">
              <a:extLst>
                <a:ext uri="{FF2B5EF4-FFF2-40B4-BE49-F238E27FC236}">
                  <a16:creationId xmlns:a16="http://schemas.microsoft.com/office/drawing/2014/main" id="{0C087289-41D9-40E9-A321-886FBDF8CED3}"/>
                </a:ext>
              </a:extLst>
            </p:cNvPr>
            <p:cNvSpPr/>
            <p:nvPr/>
          </p:nvSpPr>
          <p:spPr>
            <a:xfrm>
              <a:off x="18230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5" name="Freeform: Shape 5734">
              <a:extLst>
                <a:ext uri="{FF2B5EF4-FFF2-40B4-BE49-F238E27FC236}">
                  <a16:creationId xmlns:a16="http://schemas.microsoft.com/office/drawing/2014/main" id="{81C612B3-C059-4E1E-ACC7-8FE2FBA45CE8}"/>
                </a:ext>
              </a:extLst>
            </p:cNvPr>
            <p:cNvSpPr/>
            <p:nvPr/>
          </p:nvSpPr>
          <p:spPr>
            <a:xfrm>
              <a:off x="18230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6" name="Freeform: Shape 5735">
              <a:extLst>
                <a:ext uri="{FF2B5EF4-FFF2-40B4-BE49-F238E27FC236}">
                  <a16:creationId xmlns:a16="http://schemas.microsoft.com/office/drawing/2014/main" id="{2F36A921-8BEA-4236-9528-44A88A83D6CD}"/>
                </a:ext>
              </a:extLst>
            </p:cNvPr>
            <p:cNvSpPr/>
            <p:nvPr/>
          </p:nvSpPr>
          <p:spPr>
            <a:xfrm>
              <a:off x="18230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7" name="Freeform: Shape 5736">
              <a:extLst>
                <a:ext uri="{FF2B5EF4-FFF2-40B4-BE49-F238E27FC236}">
                  <a16:creationId xmlns:a16="http://schemas.microsoft.com/office/drawing/2014/main" id="{65FA9950-55DD-46E8-B1F7-3C9619568295}"/>
                </a:ext>
              </a:extLst>
            </p:cNvPr>
            <p:cNvSpPr/>
            <p:nvPr/>
          </p:nvSpPr>
          <p:spPr>
            <a:xfrm>
              <a:off x="18230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8" name="Freeform: Shape 5737">
              <a:extLst>
                <a:ext uri="{FF2B5EF4-FFF2-40B4-BE49-F238E27FC236}">
                  <a16:creationId xmlns:a16="http://schemas.microsoft.com/office/drawing/2014/main" id="{10F7E97B-AE9D-4CE0-BF69-FC1F4F497E97}"/>
                </a:ext>
              </a:extLst>
            </p:cNvPr>
            <p:cNvSpPr/>
            <p:nvPr/>
          </p:nvSpPr>
          <p:spPr>
            <a:xfrm>
              <a:off x="18230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9" name="Freeform: Shape 5738">
              <a:extLst>
                <a:ext uri="{FF2B5EF4-FFF2-40B4-BE49-F238E27FC236}">
                  <a16:creationId xmlns:a16="http://schemas.microsoft.com/office/drawing/2014/main" id="{5D29F327-4BCE-4450-A532-9F64E0EFCAF3}"/>
                </a:ext>
              </a:extLst>
            </p:cNvPr>
            <p:cNvSpPr/>
            <p:nvPr/>
          </p:nvSpPr>
          <p:spPr>
            <a:xfrm>
              <a:off x="18230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0" name="Freeform: Shape 5739">
              <a:extLst>
                <a:ext uri="{FF2B5EF4-FFF2-40B4-BE49-F238E27FC236}">
                  <a16:creationId xmlns:a16="http://schemas.microsoft.com/office/drawing/2014/main" id="{25C7FB70-0061-47CE-9043-07E051E2ADC5}"/>
                </a:ext>
              </a:extLst>
            </p:cNvPr>
            <p:cNvSpPr/>
            <p:nvPr/>
          </p:nvSpPr>
          <p:spPr>
            <a:xfrm>
              <a:off x="18230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1" name="Freeform: Shape 5740">
              <a:extLst>
                <a:ext uri="{FF2B5EF4-FFF2-40B4-BE49-F238E27FC236}">
                  <a16:creationId xmlns:a16="http://schemas.microsoft.com/office/drawing/2014/main" id="{20C2104F-6255-44C1-ACCF-E8A09B12D13B}"/>
                </a:ext>
              </a:extLst>
            </p:cNvPr>
            <p:cNvSpPr/>
            <p:nvPr/>
          </p:nvSpPr>
          <p:spPr>
            <a:xfrm>
              <a:off x="18230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2" name="Freeform: Shape 5741">
              <a:extLst>
                <a:ext uri="{FF2B5EF4-FFF2-40B4-BE49-F238E27FC236}">
                  <a16:creationId xmlns:a16="http://schemas.microsoft.com/office/drawing/2014/main" id="{FA85ABE3-BAA7-4E5D-9CF2-CF4F7EE61466}"/>
                </a:ext>
              </a:extLst>
            </p:cNvPr>
            <p:cNvSpPr/>
            <p:nvPr/>
          </p:nvSpPr>
          <p:spPr>
            <a:xfrm>
              <a:off x="18230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3" name="Freeform: Shape 5742">
              <a:extLst>
                <a:ext uri="{FF2B5EF4-FFF2-40B4-BE49-F238E27FC236}">
                  <a16:creationId xmlns:a16="http://schemas.microsoft.com/office/drawing/2014/main" id="{87191CAA-7EBA-4C2F-8A66-6D1E34A8CC67}"/>
                </a:ext>
              </a:extLst>
            </p:cNvPr>
            <p:cNvSpPr/>
            <p:nvPr/>
          </p:nvSpPr>
          <p:spPr>
            <a:xfrm>
              <a:off x="18230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4" name="Freeform: Shape 5743">
              <a:extLst>
                <a:ext uri="{FF2B5EF4-FFF2-40B4-BE49-F238E27FC236}">
                  <a16:creationId xmlns:a16="http://schemas.microsoft.com/office/drawing/2014/main" id="{1BEB7A0A-7F0D-48D0-B7A6-7C39B646659A}"/>
                </a:ext>
              </a:extLst>
            </p:cNvPr>
            <p:cNvSpPr/>
            <p:nvPr/>
          </p:nvSpPr>
          <p:spPr>
            <a:xfrm>
              <a:off x="18230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5" name="Freeform: Shape 5744">
              <a:extLst>
                <a:ext uri="{FF2B5EF4-FFF2-40B4-BE49-F238E27FC236}">
                  <a16:creationId xmlns:a16="http://schemas.microsoft.com/office/drawing/2014/main" id="{3A741E58-1920-4B73-9019-44CEEC705A09}"/>
                </a:ext>
              </a:extLst>
            </p:cNvPr>
            <p:cNvSpPr/>
            <p:nvPr/>
          </p:nvSpPr>
          <p:spPr>
            <a:xfrm>
              <a:off x="18230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6" name="Freeform: Shape 5745">
              <a:extLst>
                <a:ext uri="{FF2B5EF4-FFF2-40B4-BE49-F238E27FC236}">
                  <a16:creationId xmlns:a16="http://schemas.microsoft.com/office/drawing/2014/main" id="{40EB2255-F654-495B-AF8C-EB12ED183192}"/>
                </a:ext>
              </a:extLst>
            </p:cNvPr>
            <p:cNvSpPr/>
            <p:nvPr/>
          </p:nvSpPr>
          <p:spPr>
            <a:xfrm>
              <a:off x="18230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7" name="Freeform: Shape 5746">
              <a:extLst>
                <a:ext uri="{FF2B5EF4-FFF2-40B4-BE49-F238E27FC236}">
                  <a16:creationId xmlns:a16="http://schemas.microsoft.com/office/drawing/2014/main" id="{D97CEA07-0C7C-4483-9119-1E3A52E84414}"/>
                </a:ext>
              </a:extLst>
            </p:cNvPr>
            <p:cNvSpPr/>
            <p:nvPr/>
          </p:nvSpPr>
          <p:spPr>
            <a:xfrm>
              <a:off x="18230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8" name="Freeform: Shape 5747">
              <a:extLst>
                <a:ext uri="{FF2B5EF4-FFF2-40B4-BE49-F238E27FC236}">
                  <a16:creationId xmlns:a16="http://schemas.microsoft.com/office/drawing/2014/main" id="{628D5608-18B8-400D-83DE-043462AE667F}"/>
                </a:ext>
              </a:extLst>
            </p:cNvPr>
            <p:cNvSpPr/>
            <p:nvPr/>
          </p:nvSpPr>
          <p:spPr>
            <a:xfrm>
              <a:off x="18230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9" name="Freeform: Shape 5748">
              <a:extLst>
                <a:ext uri="{FF2B5EF4-FFF2-40B4-BE49-F238E27FC236}">
                  <a16:creationId xmlns:a16="http://schemas.microsoft.com/office/drawing/2014/main" id="{37020D32-92BE-4C6A-B0F5-4BD32F14B751}"/>
                </a:ext>
              </a:extLst>
            </p:cNvPr>
            <p:cNvSpPr/>
            <p:nvPr/>
          </p:nvSpPr>
          <p:spPr>
            <a:xfrm>
              <a:off x="18230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0" name="Freeform: Shape 5749">
              <a:extLst>
                <a:ext uri="{FF2B5EF4-FFF2-40B4-BE49-F238E27FC236}">
                  <a16:creationId xmlns:a16="http://schemas.microsoft.com/office/drawing/2014/main" id="{1E62347A-8B48-40EB-9A60-0F110A444908}"/>
                </a:ext>
              </a:extLst>
            </p:cNvPr>
            <p:cNvSpPr/>
            <p:nvPr/>
          </p:nvSpPr>
          <p:spPr>
            <a:xfrm>
              <a:off x="20516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1" name="Freeform: Shape 5750">
              <a:extLst>
                <a:ext uri="{FF2B5EF4-FFF2-40B4-BE49-F238E27FC236}">
                  <a16:creationId xmlns:a16="http://schemas.microsoft.com/office/drawing/2014/main" id="{355A120B-722A-4AC3-B5DB-8294C6BA0BA3}"/>
                </a:ext>
              </a:extLst>
            </p:cNvPr>
            <p:cNvSpPr/>
            <p:nvPr/>
          </p:nvSpPr>
          <p:spPr>
            <a:xfrm>
              <a:off x="20516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2" name="Freeform: Shape 5751">
              <a:extLst>
                <a:ext uri="{FF2B5EF4-FFF2-40B4-BE49-F238E27FC236}">
                  <a16:creationId xmlns:a16="http://schemas.microsoft.com/office/drawing/2014/main" id="{AC1B4CBD-0C62-4296-961C-160F70E7F45D}"/>
                </a:ext>
              </a:extLst>
            </p:cNvPr>
            <p:cNvSpPr/>
            <p:nvPr/>
          </p:nvSpPr>
          <p:spPr>
            <a:xfrm>
              <a:off x="20516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3" name="Freeform: Shape 5752">
              <a:extLst>
                <a:ext uri="{FF2B5EF4-FFF2-40B4-BE49-F238E27FC236}">
                  <a16:creationId xmlns:a16="http://schemas.microsoft.com/office/drawing/2014/main" id="{36A10E93-698E-49CE-9E63-CAFEB7A676B2}"/>
                </a:ext>
              </a:extLst>
            </p:cNvPr>
            <p:cNvSpPr/>
            <p:nvPr/>
          </p:nvSpPr>
          <p:spPr>
            <a:xfrm>
              <a:off x="20516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4" name="Freeform: Shape 5753">
              <a:extLst>
                <a:ext uri="{FF2B5EF4-FFF2-40B4-BE49-F238E27FC236}">
                  <a16:creationId xmlns:a16="http://schemas.microsoft.com/office/drawing/2014/main" id="{5FD134DA-29C1-42CE-8AB2-8C2F73C4AFAB}"/>
                </a:ext>
              </a:extLst>
            </p:cNvPr>
            <p:cNvSpPr/>
            <p:nvPr/>
          </p:nvSpPr>
          <p:spPr>
            <a:xfrm>
              <a:off x="20516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5" name="Freeform: Shape 5754">
              <a:extLst>
                <a:ext uri="{FF2B5EF4-FFF2-40B4-BE49-F238E27FC236}">
                  <a16:creationId xmlns:a16="http://schemas.microsoft.com/office/drawing/2014/main" id="{024575E3-2804-4174-B3D3-BAC0D1CDDB7B}"/>
                </a:ext>
              </a:extLst>
            </p:cNvPr>
            <p:cNvSpPr/>
            <p:nvPr/>
          </p:nvSpPr>
          <p:spPr>
            <a:xfrm>
              <a:off x="20516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6" name="Freeform: Shape 5755">
              <a:extLst>
                <a:ext uri="{FF2B5EF4-FFF2-40B4-BE49-F238E27FC236}">
                  <a16:creationId xmlns:a16="http://schemas.microsoft.com/office/drawing/2014/main" id="{FA6F50AE-6C86-45F4-B984-0D4AD255142F}"/>
                </a:ext>
              </a:extLst>
            </p:cNvPr>
            <p:cNvSpPr/>
            <p:nvPr/>
          </p:nvSpPr>
          <p:spPr>
            <a:xfrm>
              <a:off x="20516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7" name="Freeform: Shape 5756">
              <a:extLst>
                <a:ext uri="{FF2B5EF4-FFF2-40B4-BE49-F238E27FC236}">
                  <a16:creationId xmlns:a16="http://schemas.microsoft.com/office/drawing/2014/main" id="{F499A63F-8675-4ABC-8A03-8AB38F29DB02}"/>
                </a:ext>
              </a:extLst>
            </p:cNvPr>
            <p:cNvSpPr/>
            <p:nvPr/>
          </p:nvSpPr>
          <p:spPr>
            <a:xfrm>
              <a:off x="20516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8" name="Freeform: Shape 5757">
              <a:extLst>
                <a:ext uri="{FF2B5EF4-FFF2-40B4-BE49-F238E27FC236}">
                  <a16:creationId xmlns:a16="http://schemas.microsoft.com/office/drawing/2014/main" id="{61154AC1-5147-4882-93EF-6D32A41F7EE0}"/>
                </a:ext>
              </a:extLst>
            </p:cNvPr>
            <p:cNvSpPr/>
            <p:nvPr/>
          </p:nvSpPr>
          <p:spPr>
            <a:xfrm>
              <a:off x="20516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9" name="Freeform: Shape 5758">
              <a:extLst>
                <a:ext uri="{FF2B5EF4-FFF2-40B4-BE49-F238E27FC236}">
                  <a16:creationId xmlns:a16="http://schemas.microsoft.com/office/drawing/2014/main" id="{1FADF8F3-1DDE-4CD8-A7EB-C98C674894D7}"/>
                </a:ext>
              </a:extLst>
            </p:cNvPr>
            <p:cNvSpPr/>
            <p:nvPr/>
          </p:nvSpPr>
          <p:spPr>
            <a:xfrm>
              <a:off x="20516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0" name="Freeform: Shape 5759">
              <a:extLst>
                <a:ext uri="{FF2B5EF4-FFF2-40B4-BE49-F238E27FC236}">
                  <a16:creationId xmlns:a16="http://schemas.microsoft.com/office/drawing/2014/main" id="{F9C0470D-8776-4A45-A74D-E68FCF1B76A3}"/>
                </a:ext>
              </a:extLst>
            </p:cNvPr>
            <p:cNvSpPr/>
            <p:nvPr/>
          </p:nvSpPr>
          <p:spPr>
            <a:xfrm>
              <a:off x="20516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1" name="Freeform: Shape 5760">
              <a:extLst>
                <a:ext uri="{FF2B5EF4-FFF2-40B4-BE49-F238E27FC236}">
                  <a16:creationId xmlns:a16="http://schemas.microsoft.com/office/drawing/2014/main" id="{FFA48C2B-2835-412E-8E79-D673A9E69931}"/>
                </a:ext>
              </a:extLst>
            </p:cNvPr>
            <p:cNvSpPr/>
            <p:nvPr/>
          </p:nvSpPr>
          <p:spPr>
            <a:xfrm>
              <a:off x="20516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2" name="Freeform: Shape 5761">
              <a:extLst>
                <a:ext uri="{FF2B5EF4-FFF2-40B4-BE49-F238E27FC236}">
                  <a16:creationId xmlns:a16="http://schemas.microsoft.com/office/drawing/2014/main" id="{2554EF3C-6CDD-4543-9BC1-6609201131BE}"/>
                </a:ext>
              </a:extLst>
            </p:cNvPr>
            <p:cNvSpPr/>
            <p:nvPr/>
          </p:nvSpPr>
          <p:spPr>
            <a:xfrm>
              <a:off x="20516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3" name="Freeform: Shape 5762">
              <a:extLst>
                <a:ext uri="{FF2B5EF4-FFF2-40B4-BE49-F238E27FC236}">
                  <a16:creationId xmlns:a16="http://schemas.microsoft.com/office/drawing/2014/main" id="{BF3FDBB0-76C3-4136-BAB6-324C90C73AC6}"/>
                </a:ext>
              </a:extLst>
            </p:cNvPr>
            <p:cNvSpPr/>
            <p:nvPr/>
          </p:nvSpPr>
          <p:spPr>
            <a:xfrm>
              <a:off x="20516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4" name="Freeform: Shape 5763">
              <a:extLst>
                <a:ext uri="{FF2B5EF4-FFF2-40B4-BE49-F238E27FC236}">
                  <a16:creationId xmlns:a16="http://schemas.microsoft.com/office/drawing/2014/main" id="{B84FEAB1-CBEB-45CD-A1D3-9B127D38A4C1}"/>
                </a:ext>
              </a:extLst>
            </p:cNvPr>
            <p:cNvSpPr/>
            <p:nvPr/>
          </p:nvSpPr>
          <p:spPr>
            <a:xfrm>
              <a:off x="20516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5" name="Freeform: Shape 5764">
              <a:extLst>
                <a:ext uri="{FF2B5EF4-FFF2-40B4-BE49-F238E27FC236}">
                  <a16:creationId xmlns:a16="http://schemas.microsoft.com/office/drawing/2014/main" id="{9919D25F-AADE-4B0A-BBCC-B0E2489705DD}"/>
                </a:ext>
              </a:extLst>
            </p:cNvPr>
            <p:cNvSpPr/>
            <p:nvPr/>
          </p:nvSpPr>
          <p:spPr>
            <a:xfrm>
              <a:off x="20516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6" name="Freeform: Shape 5765">
              <a:extLst>
                <a:ext uri="{FF2B5EF4-FFF2-40B4-BE49-F238E27FC236}">
                  <a16:creationId xmlns:a16="http://schemas.microsoft.com/office/drawing/2014/main" id="{4B493371-94FE-4D02-BA21-B04B91BB08F3}"/>
                </a:ext>
              </a:extLst>
            </p:cNvPr>
            <p:cNvSpPr/>
            <p:nvPr/>
          </p:nvSpPr>
          <p:spPr>
            <a:xfrm>
              <a:off x="20516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7" name="Freeform: Shape 5766">
              <a:extLst>
                <a:ext uri="{FF2B5EF4-FFF2-40B4-BE49-F238E27FC236}">
                  <a16:creationId xmlns:a16="http://schemas.microsoft.com/office/drawing/2014/main" id="{E5766464-BC2B-44F5-B520-FEF468B18194}"/>
                </a:ext>
              </a:extLst>
            </p:cNvPr>
            <p:cNvSpPr/>
            <p:nvPr/>
          </p:nvSpPr>
          <p:spPr>
            <a:xfrm>
              <a:off x="20516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8" name="Freeform: Shape 5767">
              <a:extLst>
                <a:ext uri="{FF2B5EF4-FFF2-40B4-BE49-F238E27FC236}">
                  <a16:creationId xmlns:a16="http://schemas.microsoft.com/office/drawing/2014/main" id="{D81472C6-3D8B-4789-99F7-8E2D956C1B01}"/>
                </a:ext>
              </a:extLst>
            </p:cNvPr>
            <p:cNvSpPr/>
            <p:nvPr/>
          </p:nvSpPr>
          <p:spPr>
            <a:xfrm>
              <a:off x="20516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9" name="Freeform: Shape 5768">
              <a:extLst>
                <a:ext uri="{FF2B5EF4-FFF2-40B4-BE49-F238E27FC236}">
                  <a16:creationId xmlns:a16="http://schemas.microsoft.com/office/drawing/2014/main" id="{2C520792-EEFF-443E-A349-BF2B01DD2F62}"/>
                </a:ext>
              </a:extLst>
            </p:cNvPr>
            <p:cNvSpPr/>
            <p:nvPr/>
          </p:nvSpPr>
          <p:spPr>
            <a:xfrm>
              <a:off x="20516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0" name="Freeform: Shape 5769">
              <a:extLst>
                <a:ext uri="{FF2B5EF4-FFF2-40B4-BE49-F238E27FC236}">
                  <a16:creationId xmlns:a16="http://schemas.microsoft.com/office/drawing/2014/main" id="{F329C935-017E-414B-B390-D2CE1557C150}"/>
                </a:ext>
              </a:extLst>
            </p:cNvPr>
            <p:cNvSpPr/>
            <p:nvPr/>
          </p:nvSpPr>
          <p:spPr>
            <a:xfrm>
              <a:off x="20516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1" name="Freeform: Shape 5770">
              <a:extLst>
                <a:ext uri="{FF2B5EF4-FFF2-40B4-BE49-F238E27FC236}">
                  <a16:creationId xmlns:a16="http://schemas.microsoft.com/office/drawing/2014/main" id="{3613D484-B0CF-4820-8702-7F6EF4344C2D}"/>
                </a:ext>
              </a:extLst>
            </p:cNvPr>
            <p:cNvSpPr/>
            <p:nvPr/>
          </p:nvSpPr>
          <p:spPr>
            <a:xfrm>
              <a:off x="20516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2" name="Freeform: Shape 5771">
              <a:extLst>
                <a:ext uri="{FF2B5EF4-FFF2-40B4-BE49-F238E27FC236}">
                  <a16:creationId xmlns:a16="http://schemas.microsoft.com/office/drawing/2014/main" id="{3F2E5298-7CD6-4B48-A955-AFC9386DA3E4}"/>
                </a:ext>
              </a:extLst>
            </p:cNvPr>
            <p:cNvSpPr/>
            <p:nvPr/>
          </p:nvSpPr>
          <p:spPr>
            <a:xfrm>
              <a:off x="20516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3" name="Freeform: Shape 5772">
              <a:extLst>
                <a:ext uri="{FF2B5EF4-FFF2-40B4-BE49-F238E27FC236}">
                  <a16:creationId xmlns:a16="http://schemas.microsoft.com/office/drawing/2014/main" id="{B8257AF0-8C9D-4004-BBB0-BB300D551CDA}"/>
                </a:ext>
              </a:extLst>
            </p:cNvPr>
            <p:cNvSpPr/>
            <p:nvPr/>
          </p:nvSpPr>
          <p:spPr>
            <a:xfrm>
              <a:off x="20516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4" name="Freeform: Shape 5773">
              <a:extLst>
                <a:ext uri="{FF2B5EF4-FFF2-40B4-BE49-F238E27FC236}">
                  <a16:creationId xmlns:a16="http://schemas.microsoft.com/office/drawing/2014/main" id="{F6174851-5CD9-4060-9AB8-B425D89C8BFA}"/>
                </a:ext>
              </a:extLst>
            </p:cNvPr>
            <p:cNvSpPr/>
            <p:nvPr/>
          </p:nvSpPr>
          <p:spPr>
            <a:xfrm>
              <a:off x="20516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5" name="Freeform: Shape 5774">
              <a:extLst>
                <a:ext uri="{FF2B5EF4-FFF2-40B4-BE49-F238E27FC236}">
                  <a16:creationId xmlns:a16="http://schemas.microsoft.com/office/drawing/2014/main" id="{A45C14EE-3570-4A73-8EC3-612EC4C5848C}"/>
                </a:ext>
              </a:extLst>
            </p:cNvPr>
            <p:cNvSpPr/>
            <p:nvPr/>
          </p:nvSpPr>
          <p:spPr>
            <a:xfrm>
              <a:off x="20516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6" name="Freeform: Shape 5775">
              <a:extLst>
                <a:ext uri="{FF2B5EF4-FFF2-40B4-BE49-F238E27FC236}">
                  <a16:creationId xmlns:a16="http://schemas.microsoft.com/office/drawing/2014/main" id="{69F53E5B-4AC0-4820-A667-923401DAE467}"/>
                </a:ext>
              </a:extLst>
            </p:cNvPr>
            <p:cNvSpPr/>
            <p:nvPr/>
          </p:nvSpPr>
          <p:spPr>
            <a:xfrm>
              <a:off x="20516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7" name="Freeform: Shape 5776">
              <a:extLst>
                <a:ext uri="{FF2B5EF4-FFF2-40B4-BE49-F238E27FC236}">
                  <a16:creationId xmlns:a16="http://schemas.microsoft.com/office/drawing/2014/main" id="{1A42F95E-6917-4722-BC82-0A0D9C087F3A}"/>
                </a:ext>
              </a:extLst>
            </p:cNvPr>
            <p:cNvSpPr/>
            <p:nvPr/>
          </p:nvSpPr>
          <p:spPr>
            <a:xfrm>
              <a:off x="20516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8" name="Freeform: Shape 5777">
              <a:extLst>
                <a:ext uri="{FF2B5EF4-FFF2-40B4-BE49-F238E27FC236}">
                  <a16:creationId xmlns:a16="http://schemas.microsoft.com/office/drawing/2014/main" id="{9CABC79A-CC57-4F40-B279-FEDE807EA4A2}"/>
                </a:ext>
              </a:extLst>
            </p:cNvPr>
            <p:cNvSpPr/>
            <p:nvPr/>
          </p:nvSpPr>
          <p:spPr>
            <a:xfrm>
              <a:off x="20516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9" name="Freeform: Shape 5778">
              <a:extLst>
                <a:ext uri="{FF2B5EF4-FFF2-40B4-BE49-F238E27FC236}">
                  <a16:creationId xmlns:a16="http://schemas.microsoft.com/office/drawing/2014/main" id="{4DB293A5-1E7B-4E6D-8E30-F99E47CC4012}"/>
                </a:ext>
              </a:extLst>
            </p:cNvPr>
            <p:cNvSpPr/>
            <p:nvPr/>
          </p:nvSpPr>
          <p:spPr>
            <a:xfrm>
              <a:off x="20516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0" name="Freeform: Shape 5779">
              <a:extLst>
                <a:ext uri="{FF2B5EF4-FFF2-40B4-BE49-F238E27FC236}">
                  <a16:creationId xmlns:a16="http://schemas.microsoft.com/office/drawing/2014/main" id="{8BEC6801-A258-4C97-A798-17688DCDAC8D}"/>
                </a:ext>
              </a:extLst>
            </p:cNvPr>
            <p:cNvSpPr/>
            <p:nvPr/>
          </p:nvSpPr>
          <p:spPr>
            <a:xfrm>
              <a:off x="22802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1" name="Freeform: Shape 5780">
              <a:extLst>
                <a:ext uri="{FF2B5EF4-FFF2-40B4-BE49-F238E27FC236}">
                  <a16:creationId xmlns:a16="http://schemas.microsoft.com/office/drawing/2014/main" id="{60AAF6AF-3FF0-4E54-8DF8-C82DB764921C}"/>
                </a:ext>
              </a:extLst>
            </p:cNvPr>
            <p:cNvSpPr/>
            <p:nvPr/>
          </p:nvSpPr>
          <p:spPr>
            <a:xfrm>
              <a:off x="22802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2" name="Freeform: Shape 5781">
              <a:extLst>
                <a:ext uri="{FF2B5EF4-FFF2-40B4-BE49-F238E27FC236}">
                  <a16:creationId xmlns:a16="http://schemas.microsoft.com/office/drawing/2014/main" id="{042395FE-6AE1-4DAE-A18C-DE7F069FC89E}"/>
                </a:ext>
              </a:extLst>
            </p:cNvPr>
            <p:cNvSpPr/>
            <p:nvPr/>
          </p:nvSpPr>
          <p:spPr>
            <a:xfrm>
              <a:off x="22802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3" name="Freeform: Shape 5782">
              <a:extLst>
                <a:ext uri="{FF2B5EF4-FFF2-40B4-BE49-F238E27FC236}">
                  <a16:creationId xmlns:a16="http://schemas.microsoft.com/office/drawing/2014/main" id="{775A56B2-C951-4DF1-81A9-0444AC324484}"/>
                </a:ext>
              </a:extLst>
            </p:cNvPr>
            <p:cNvSpPr/>
            <p:nvPr/>
          </p:nvSpPr>
          <p:spPr>
            <a:xfrm>
              <a:off x="22802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4" name="Freeform: Shape 5783">
              <a:extLst>
                <a:ext uri="{FF2B5EF4-FFF2-40B4-BE49-F238E27FC236}">
                  <a16:creationId xmlns:a16="http://schemas.microsoft.com/office/drawing/2014/main" id="{64FD39DB-8834-48E2-B9DB-5A1D1BE601DB}"/>
                </a:ext>
              </a:extLst>
            </p:cNvPr>
            <p:cNvSpPr/>
            <p:nvPr/>
          </p:nvSpPr>
          <p:spPr>
            <a:xfrm>
              <a:off x="22802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5" name="Freeform: Shape 5784">
              <a:extLst>
                <a:ext uri="{FF2B5EF4-FFF2-40B4-BE49-F238E27FC236}">
                  <a16:creationId xmlns:a16="http://schemas.microsoft.com/office/drawing/2014/main" id="{4F269039-296D-4EBB-8821-0DC0C7E68F56}"/>
                </a:ext>
              </a:extLst>
            </p:cNvPr>
            <p:cNvSpPr/>
            <p:nvPr/>
          </p:nvSpPr>
          <p:spPr>
            <a:xfrm>
              <a:off x="22802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6" name="Freeform: Shape 5785">
              <a:extLst>
                <a:ext uri="{FF2B5EF4-FFF2-40B4-BE49-F238E27FC236}">
                  <a16:creationId xmlns:a16="http://schemas.microsoft.com/office/drawing/2014/main" id="{9822539F-2897-45E3-ABDF-9CDD8B98611C}"/>
                </a:ext>
              </a:extLst>
            </p:cNvPr>
            <p:cNvSpPr/>
            <p:nvPr/>
          </p:nvSpPr>
          <p:spPr>
            <a:xfrm>
              <a:off x="22802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7" name="Freeform: Shape 5786">
              <a:extLst>
                <a:ext uri="{FF2B5EF4-FFF2-40B4-BE49-F238E27FC236}">
                  <a16:creationId xmlns:a16="http://schemas.microsoft.com/office/drawing/2014/main" id="{71EA50A0-E788-45F5-8336-7226490FD986}"/>
                </a:ext>
              </a:extLst>
            </p:cNvPr>
            <p:cNvSpPr/>
            <p:nvPr/>
          </p:nvSpPr>
          <p:spPr>
            <a:xfrm>
              <a:off x="22802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8" name="Freeform: Shape 5787">
              <a:extLst>
                <a:ext uri="{FF2B5EF4-FFF2-40B4-BE49-F238E27FC236}">
                  <a16:creationId xmlns:a16="http://schemas.microsoft.com/office/drawing/2014/main" id="{A05CA3DC-3E46-4E65-90FB-555000B394D4}"/>
                </a:ext>
              </a:extLst>
            </p:cNvPr>
            <p:cNvSpPr/>
            <p:nvPr/>
          </p:nvSpPr>
          <p:spPr>
            <a:xfrm>
              <a:off x="22802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9" name="Freeform: Shape 5788">
              <a:extLst>
                <a:ext uri="{FF2B5EF4-FFF2-40B4-BE49-F238E27FC236}">
                  <a16:creationId xmlns:a16="http://schemas.microsoft.com/office/drawing/2014/main" id="{D5ADB715-13D9-4679-A622-C4677E943E35}"/>
                </a:ext>
              </a:extLst>
            </p:cNvPr>
            <p:cNvSpPr/>
            <p:nvPr/>
          </p:nvSpPr>
          <p:spPr>
            <a:xfrm>
              <a:off x="22802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0" name="Freeform: Shape 5789">
              <a:extLst>
                <a:ext uri="{FF2B5EF4-FFF2-40B4-BE49-F238E27FC236}">
                  <a16:creationId xmlns:a16="http://schemas.microsoft.com/office/drawing/2014/main" id="{EECF9302-4A69-46B6-A76C-527610FE4225}"/>
                </a:ext>
              </a:extLst>
            </p:cNvPr>
            <p:cNvSpPr/>
            <p:nvPr/>
          </p:nvSpPr>
          <p:spPr>
            <a:xfrm>
              <a:off x="22802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1" name="Freeform: Shape 5790">
              <a:extLst>
                <a:ext uri="{FF2B5EF4-FFF2-40B4-BE49-F238E27FC236}">
                  <a16:creationId xmlns:a16="http://schemas.microsoft.com/office/drawing/2014/main" id="{42819D4C-A86B-4BE0-86F8-AECEDCA91886}"/>
                </a:ext>
              </a:extLst>
            </p:cNvPr>
            <p:cNvSpPr/>
            <p:nvPr/>
          </p:nvSpPr>
          <p:spPr>
            <a:xfrm>
              <a:off x="22802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2" name="Freeform: Shape 5791">
              <a:extLst>
                <a:ext uri="{FF2B5EF4-FFF2-40B4-BE49-F238E27FC236}">
                  <a16:creationId xmlns:a16="http://schemas.microsoft.com/office/drawing/2014/main" id="{42753B78-F850-4DD8-9CBE-5B72858E3D72}"/>
                </a:ext>
              </a:extLst>
            </p:cNvPr>
            <p:cNvSpPr/>
            <p:nvPr/>
          </p:nvSpPr>
          <p:spPr>
            <a:xfrm>
              <a:off x="22802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3" name="Freeform: Shape 5792">
              <a:extLst>
                <a:ext uri="{FF2B5EF4-FFF2-40B4-BE49-F238E27FC236}">
                  <a16:creationId xmlns:a16="http://schemas.microsoft.com/office/drawing/2014/main" id="{36850362-CC10-4BAF-8DA5-76541F6CD901}"/>
                </a:ext>
              </a:extLst>
            </p:cNvPr>
            <p:cNvSpPr/>
            <p:nvPr/>
          </p:nvSpPr>
          <p:spPr>
            <a:xfrm>
              <a:off x="22802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4" name="Freeform: Shape 5793">
              <a:extLst>
                <a:ext uri="{FF2B5EF4-FFF2-40B4-BE49-F238E27FC236}">
                  <a16:creationId xmlns:a16="http://schemas.microsoft.com/office/drawing/2014/main" id="{6CA9AA85-5944-411C-8830-8FBED34DEFF5}"/>
                </a:ext>
              </a:extLst>
            </p:cNvPr>
            <p:cNvSpPr/>
            <p:nvPr/>
          </p:nvSpPr>
          <p:spPr>
            <a:xfrm>
              <a:off x="22802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5" name="Freeform: Shape 5794">
              <a:extLst>
                <a:ext uri="{FF2B5EF4-FFF2-40B4-BE49-F238E27FC236}">
                  <a16:creationId xmlns:a16="http://schemas.microsoft.com/office/drawing/2014/main" id="{84C2028B-4F73-4E92-B7E4-6383C98CF812}"/>
                </a:ext>
              </a:extLst>
            </p:cNvPr>
            <p:cNvSpPr/>
            <p:nvPr/>
          </p:nvSpPr>
          <p:spPr>
            <a:xfrm>
              <a:off x="22802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6" name="Freeform: Shape 5795">
              <a:extLst>
                <a:ext uri="{FF2B5EF4-FFF2-40B4-BE49-F238E27FC236}">
                  <a16:creationId xmlns:a16="http://schemas.microsoft.com/office/drawing/2014/main" id="{D37DDA3D-1676-4E0B-968A-42B6D301D90A}"/>
                </a:ext>
              </a:extLst>
            </p:cNvPr>
            <p:cNvSpPr/>
            <p:nvPr/>
          </p:nvSpPr>
          <p:spPr>
            <a:xfrm>
              <a:off x="22802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7" name="Freeform: Shape 5796">
              <a:extLst>
                <a:ext uri="{FF2B5EF4-FFF2-40B4-BE49-F238E27FC236}">
                  <a16:creationId xmlns:a16="http://schemas.microsoft.com/office/drawing/2014/main" id="{CDEED465-CDB4-4D80-B573-55A44FF2CDCF}"/>
                </a:ext>
              </a:extLst>
            </p:cNvPr>
            <p:cNvSpPr/>
            <p:nvPr/>
          </p:nvSpPr>
          <p:spPr>
            <a:xfrm>
              <a:off x="22802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8" name="Freeform: Shape 5797">
              <a:extLst>
                <a:ext uri="{FF2B5EF4-FFF2-40B4-BE49-F238E27FC236}">
                  <a16:creationId xmlns:a16="http://schemas.microsoft.com/office/drawing/2014/main" id="{07604AFD-32E8-41BB-B9CB-7DBDB0DD5BBB}"/>
                </a:ext>
              </a:extLst>
            </p:cNvPr>
            <p:cNvSpPr/>
            <p:nvPr/>
          </p:nvSpPr>
          <p:spPr>
            <a:xfrm>
              <a:off x="22802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9" name="Freeform: Shape 5798">
              <a:extLst>
                <a:ext uri="{FF2B5EF4-FFF2-40B4-BE49-F238E27FC236}">
                  <a16:creationId xmlns:a16="http://schemas.microsoft.com/office/drawing/2014/main" id="{FD8D2FD5-8935-4C73-A3D4-26A7EB3AD791}"/>
                </a:ext>
              </a:extLst>
            </p:cNvPr>
            <p:cNvSpPr/>
            <p:nvPr/>
          </p:nvSpPr>
          <p:spPr>
            <a:xfrm>
              <a:off x="22802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0" name="Freeform: Shape 5799">
              <a:extLst>
                <a:ext uri="{FF2B5EF4-FFF2-40B4-BE49-F238E27FC236}">
                  <a16:creationId xmlns:a16="http://schemas.microsoft.com/office/drawing/2014/main" id="{DEA652C4-F4B7-442C-90F2-645BA21A5491}"/>
                </a:ext>
              </a:extLst>
            </p:cNvPr>
            <p:cNvSpPr/>
            <p:nvPr/>
          </p:nvSpPr>
          <p:spPr>
            <a:xfrm>
              <a:off x="22802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1" name="Freeform: Shape 5800">
              <a:extLst>
                <a:ext uri="{FF2B5EF4-FFF2-40B4-BE49-F238E27FC236}">
                  <a16:creationId xmlns:a16="http://schemas.microsoft.com/office/drawing/2014/main" id="{EDF44699-1BCF-4B6A-95B8-2EB8832C79BF}"/>
                </a:ext>
              </a:extLst>
            </p:cNvPr>
            <p:cNvSpPr/>
            <p:nvPr/>
          </p:nvSpPr>
          <p:spPr>
            <a:xfrm>
              <a:off x="22802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2" name="Freeform: Shape 5801">
              <a:extLst>
                <a:ext uri="{FF2B5EF4-FFF2-40B4-BE49-F238E27FC236}">
                  <a16:creationId xmlns:a16="http://schemas.microsoft.com/office/drawing/2014/main" id="{51AC2CAA-E80B-44FD-B359-7C498AC9B3ED}"/>
                </a:ext>
              </a:extLst>
            </p:cNvPr>
            <p:cNvSpPr/>
            <p:nvPr/>
          </p:nvSpPr>
          <p:spPr>
            <a:xfrm>
              <a:off x="22802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3" name="Freeform: Shape 5802">
              <a:extLst>
                <a:ext uri="{FF2B5EF4-FFF2-40B4-BE49-F238E27FC236}">
                  <a16:creationId xmlns:a16="http://schemas.microsoft.com/office/drawing/2014/main" id="{2F4DD3C8-6C2E-4171-B6C9-B1E57AE5896B}"/>
                </a:ext>
              </a:extLst>
            </p:cNvPr>
            <p:cNvSpPr/>
            <p:nvPr/>
          </p:nvSpPr>
          <p:spPr>
            <a:xfrm>
              <a:off x="22802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4" name="Freeform: Shape 5803">
              <a:extLst>
                <a:ext uri="{FF2B5EF4-FFF2-40B4-BE49-F238E27FC236}">
                  <a16:creationId xmlns:a16="http://schemas.microsoft.com/office/drawing/2014/main" id="{0ED75D71-CD1B-44B4-84CF-86469122BDFA}"/>
                </a:ext>
              </a:extLst>
            </p:cNvPr>
            <p:cNvSpPr/>
            <p:nvPr/>
          </p:nvSpPr>
          <p:spPr>
            <a:xfrm>
              <a:off x="22802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5" name="Freeform: Shape 5804">
              <a:extLst>
                <a:ext uri="{FF2B5EF4-FFF2-40B4-BE49-F238E27FC236}">
                  <a16:creationId xmlns:a16="http://schemas.microsoft.com/office/drawing/2014/main" id="{60D06C38-EDD0-4E9A-8DB9-296914849D32}"/>
                </a:ext>
              </a:extLst>
            </p:cNvPr>
            <p:cNvSpPr/>
            <p:nvPr/>
          </p:nvSpPr>
          <p:spPr>
            <a:xfrm>
              <a:off x="22802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6" name="Freeform: Shape 5805">
              <a:extLst>
                <a:ext uri="{FF2B5EF4-FFF2-40B4-BE49-F238E27FC236}">
                  <a16:creationId xmlns:a16="http://schemas.microsoft.com/office/drawing/2014/main" id="{48D8BC3A-5627-41FC-AF50-65CFE7A5EA0C}"/>
                </a:ext>
              </a:extLst>
            </p:cNvPr>
            <p:cNvSpPr/>
            <p:nvPr/>
          </p:nvSpPr>
          <p:spPr>
            <a:xfrm>
              <a:off x="22802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7" name="Freeform: Shape 5806">
              <a:extLst>
                <a:ext uri="{FF2B5EF4-FFF2-40B4-BE49-F238E27FC236}">
                  <a16:creationId xmlns:a16="http://schemas.microsoft.com/office/drawing/2014/main" id="{E1311AA6-94D6-43F7-AA9C-3FEC2F15A3AD}"/>
                </a:ext>
              </a:extLst>
            </p:cNvPr>
            <p:cNvSpPr/>
            <p:nvPr/>
          </p:nvSpPr>
          <p:spPr>
            <a:xfrm>
              <a:off x="22802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8" name="Freeform: Shape 5807">
              <a:extLst>
                <a:ext uri="{FF2B5EF4-FFF2-40B4-BE49-F238E27FC236}">
                  <a16:creationId xmlns:a16="http://schemas.microsoft.com/office/drawing/2014/main" id="{4688AFC3-532A-48A1-B7D0-5D656E0E0E8D}"/>
                </a:ext>
              </a:extLst>
            </p:cNvPr>
            <p:cNvSpPr/>
            <p:nvPr/>
          </p:nvSpPr>
          <p:spPr>
            <a:xfrm>
              <a:off x="22802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9" name="Freeform: Shape 5808">
              <a:extLst>
                <a:ext uri="{FF2B5EF4-FFF2-40B4-BE49-F238E27FC236}">
                  <a16:creationId xmlns:a16="http://schemas.microsoft.com/office/drawing/2014/main" id="{CFE8881D-C979-4EE3-A38C-E1A960337E2D}"/>
                </a:ext>
              </a:extLst>
            </p:cNvPr>
            <p:cNvSpPr/>
            <p:nvPr/>
          </p:nvSpPr>
          <p:spPr>
            <a:xfrm>
              <a:off x="22802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0" name="Freeform: Shape 5809">
              <a:extLst>
                <a:ext uri="{FF2B5EF4-FFF2-40B4-BE49-F238E27FC236}">
                  <a16:creationId xmlns:a16="http://schemas.microsoft.com/office/drawing/2014/main" id="{61F98770-F719-4F87-B47D-308B5A156949}"/>
                </a:ext>
              </a:extLst>
            </p:cNvPr>
            <p:cNvSpPr/>
            <p:nvPr/>
          </p:nvSpPr>
          <p:spPr>
            <a:xfrm>
              <a:off x="25088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1" name="Freeform: Shape 5810">
              <a:extLst>
                <a:ext uri="{FF2B5EF4-FFF2-40B4-BE49-F238E27FC236}">
                  <a16:creationId xmlns:a16="http://schemas.microsoft.com/office/drawing/2014/main" id="{EB16FA25-5986-4674-9091-C6A67F98CA9C}"/>
                </a:ext>
              </a:extLst>
            </p:cNvPr>
            <p:cNvSpPr/>
            <p:nvPr/>
          </p:nvSpPr>
          <p:spPr>
            <a:xfrm>
              <a:off x="25088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2" name="Freeform: Shape 5811">
              <a:extLst>
                <a:ext uri="{FF2B5EF4-FFF2-40B4-BE49-F238E27FC236}">
                  <a16:creationId xmlns:a16="http://schemas.microsoft.com/office/drawing/2014/main" id="{2A04BD9A-753B-4648-8C21-0049B868EC9D}"/>
                </a:ext>
              </a:extLst>
            </p:cNvPr>
            <p:cNvSpPr/>
            <p:nvPr/>
          </p:nvSpPr>
          <p:spPr>
            <a:xfrm>
              <a:off x="25088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3" name="Freeform: Shape 5812">
              <a:extLst>
                <a:ext uri="{FF2B5EF4-FFF2-40B4-BE49-F238E27FC236}">
                  <a16:creationId xmlns:a16="http://schemas.microsoft.com/office/drawing/2014/main" id="{B7BBD70A-13C9-443C-8DA7-458E06D869E2}"/>
                </a:ext>
              </a:extLst>
            </p:cNvPr>
            <p:cNvSpPr/>
            <p:nvPr/>
          </p:nvSpPr>
          <p:spPr>
            <a:xfrm>
              <a:off x="25088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4" name="Freeform: Shape 5813">
              <a:extLst>
                <a:ext uri="{FF2B5EF4-FFF2-40B4-BE49-F238E27FC236}">
                  <a16:creationId xmlns:a16="http://schemas.microsoft.com/office/drawing/2014/main" id="{ACEB0B9E-647E-4C89-ABF7-EF27F481478B}"/>
                </a:ext>
              </a:extLst>
            </p:cNvPr>
            <p:cNvSpPr/>
            <p:nvPr/>
          </p:nvSpPr>
          <p:spPr>
            <a:xfrm>
              <a:off x="25088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5" name="Freeform: Shape 5814">
              <a:extLst>
                <a:ext uri="{FF2B5EF4-FFF2-40B4-BE49-F238E27FC236}">
                  <a16:creationId xmlns:a16="http://schemas.microsoft.com/office/drawing/2014/main" id="{05A09E77-DC76-4F22-BF33-40C5EB1751CA}"/>
                </a:ext>
              </a:extLst>
            </p:cNvPr>
            <p:cNvSpPr/>
            <p:nvPr/>
          </p:nvSpPr>
          <p:spPr>
            <a:xfrm>
              <a:off x="25088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6" name="Freeform: Shape 5815">
              <a:extLst>
                <a:ext uri="{FF2B5EF4-FFF2-40B4-BE49-F238E27FC236}">
                  <a16:creationId xmlns:a16="http://schemas.microsoft.com/office/drawing/2014/main" id="{7297B8B3-3B62-4290-A5E8-C42590CE9AA8}"/>
                </a:ext>
              </a:extLst>
            </p:cNvPr>
            <p:cNvSpPr/>
            <p:nvPr/>
          </p:nvSpPr>
          <p:spPr>
            <a:xfrm>
              <a:off x="25088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7" name="Freeform: Shape 5816">
              <a:extLst>
                <a:ext uri="{FF2B5EF4-FFF2-40B4-BE49-F238E27FC236}">
                  <a16:creationId xmlns:a16="http://schemas.microsoft.com/office/drawing/2014/main" id="{12AD1D36-13B2-4320-AB3C-730EF7C76F30}"/>
                </a:ext>
              </a:extLst>
            </p:cNvPr>
            <p:cNvSpPr/>
            <p:nvPr/>
          </p:nvSpPr>
          <p:spPr>
            <a:xfrm>
              <a:off x="25088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8" name="Freeform: Shape 5817">
              <a:extLst>
                <a:ext uri="{FF2B5EF4-FFF2-40B4-BE49-F238E27FC236}">
                  <a16:creationId xmlns:a16="http://schemas.microsoft.com/office/drawing/2014/main" id="{84366F88-754B-4CC6-9552-2A41F1588E0E}"/>
                </a:ext>
              </a:extLst>
            </p:cNvPr>
            <p:cNvSpPr/>
            <p:nvPr/>
          </p:nvSpPr>
          <p:spPr>
            <a:xfrm>
              <a:off x="25088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9" name="Freeform: Shape 5818">
              <a:extLst>
                <a:ext uri="{FF2B5EF4-FFF2-40B4-BE49-F238E27FC236}">
                  <a16:creationId xmlns:a16="http://schemas.microsoft.com/office/drawing/2014/main" id="{EDE82D31-0A85-4629-8D60-FE1D7A95940C}"/>
                </a:ext>
              </a:extLst>
            </p:cNvPr>
            <p:cNvSpPr/>
            <p:nvPr/>
          </p:nvSpPr>
          <p:spPr>
            <a:xfrm>
              <a:off x="25088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0" name="Freeform: Shape 5819">
              <a:extLst>
                <a:ext uri="{FF2B5EF4-FFF2-40B4-BE49-F238E27FC236}">
                  <a16:creationId xmlns:a16="http://schemas.microsoft.com/office/drawing/2014/main" id="{412A7DA6-CB17-4B00-B8DA-F595F3FC1376}"/>
                </a:ext>
              </a:extLst>
            </p:cNvPr>
            <p:cNvSpPr/>
            <p:nvPr/>
          </p:nvSpPr>
          <p:spPr>
            <a:xfrm>
              <a:off x="25088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1" name="Freeform: Shape 5820">
              <a:extLst>
                <a:ext uri="{FF2B5EF4-FFF2-40B4-BE49-F238E27FC236}">
                  <a16:creationId xmlns:a16="http://schemas.microsoft.com/office/drawing/2014/main" id="{87EBBC2D-2289-46DF-965B-2B8CCAAA7F9E}"/>
                </a:ext>
              </a:extLst>
            </p:cNvPr>
            <p:cNvSpPr/>
            <p:nvPr/>
          </p:nvSpPr>
          <p:spPr>
            <a:xfrm>
              <a:off x="25088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2" name="Freeform: Shape 5821">
              <a:extLst>
                <a:ext uri="{FF2B5EF4-FFF2-40B4-BE49-F238E27FC236}">
                  <a16:creationId xmlns:a16="http://schemas.microsoft.com/office/drawing/2014/main" id="{9F5A4ECD-0453-437F-89DE-26E1C30228C5}"/>
                </a:ext>
              </a:extLst>
            </p:cNvPr>
            <p:cNvSpPr/>
            <p:nvPr/>
          </p:nvSpPr>
          <p:spPr>
            <a:xfrm>
              <a:off x="25088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3" name="Freeform: Shape 5822">
              <a:extLst>
                <a:ext uri="{FF2B5EF4-FFF2-40B4-BE49-F238E27FC236}">
                  <a16:creationId xmlns:a16="http://schemas.microsoft.com/office/drawing/2014/main" id="{B5E49D7B-FADE-40C1-BD31-F92DE5DA7285}"/>
                </a:ext>
              </a:extLst>
            </p:cNvPr>
            <p:cNvSpPr/>
            <p:nvPr/>
          </p:nvSpPr>
          <p:spPr>
            <a:xfrm>
              <a:off x="25088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4" name="Freeform: Shape 5823">
              <a:extLst>
                <a:ext uri="{FF2B5EF4-FFF2-40B4-BE49-F238E27FC236}">
                  <a16:creationId xmlns:a16="http://schemas.microsoft.com/office/drawing/2014/main" id="{B9057886-D4D7-409F-95BE-FEBA841338CF}"/>
                </a:ext>
              </a:extLst>
            </p:cNvPr>
            <p:cNvSpPr/>
            <p:nvPr/>
          </p:nvSpPr>
          <p:spPr>
            <a:xfrm>
              <a:off x="25088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5" name="Freeform: Shape 5824">
              <a:extLst>
                <a:ext uri="{FF2B5EF4-FFF2-40B4-BE49-F238E27FC236}">
                  <a16:creationId xmlns:a16="http://schemas.microsoft.com/office/drawing/2014/main" id="{63CB32BA-53CA-41CF-B11B-609DC6DA4FC5}"/>
                </a:ext>
              </a:extLst>
            </p:cNvPr>
            <p:cNvSpPr/>
            <p:nvPr/>
          </p:nvSpPr>
          <p:spPr>
            <a:xfrm>
              <a:off x="25088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6" name="Freeform: Shape 5825">
              <a:extLst>
                <a:ext uri="{FF2B5EF4-FFF2-40B4-BE49-F238E27FC236}">
                  <a16:creationId xmlns:a16="http://schemas.microsoft.com/office/drawing/2014/main" id="{8747A43F-A491-477E-BC71-6E5A65E32E91}"/>
                </a:ext>
              </a:extLst>
            </p:cNvPr>
            <p:cNvSpPr/>
            <p:nvPr/>
          </p:nvSpPr>
          <p:spPr>
            <a:xfrm>
              <a:off x="25088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7" name="Freeform: Shape 5826">
              <a:extLst>
                <a:ext uri="{FF2B5EF4-FFF2-40B4-BE49-F238E27FC236}">
                  <a16:creationId xmlns:a16="http://schemas.microsoft.com/office/drawing/2014/main" id="{D5842E06-42B4-4EC0-9D1A-4DB6FC647536}"/>
                </a:ext>
              </a:extLst>
            </p:cNvPr>
            <p:cNvSpPr/>
            <p:nvPr/>
          </p:nvSpPr>
          <p:spPr>
            <a:xfrm>
              <a:off x="25088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8" name="Freeform: Shape 5827">
              <a:extLst>
                <a:ext uri="{FF2B5EF4-FFF2-40B4-BE49-F238E27FC236}">
                  <a16:creationId xmlns:a16="http://schemas.microsoft.com/office/drawing/2014/main" id="{ACAC2C48-EF1B-47DD-B602-F21DF205E505}"/>
                </a:ext>
              </a:extLst>
            </p:cNvPr>
            <p:cNvSpPr/>
            <p:nvPr/>
          </p:nvSpPr>
          <p:spPr>
            <a:xfrm>
              <a:off x="25088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9" name="Freeform: Shape 5828">
              <a:extLst>
                <a:ext uri="{FF2B5EF4-FFF2-40B4-BE49-F238E27FC236}">
                  <a16:creationId xmlns:a16="http://schemas.microsoft.com/office/drawing/2014/main" id="{E2EDEC62-2D9C-4E18-9439-F00B7658A7BC}"/>
                </a:ext>
              </a:extLst>
            </p:cNvPr>
            <p:cNvSpPr/>
            <p:nvPr/>
          </p:nvSpPr>
          <p:spPr>
            <a:xfrm>
              <a:off x="25088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0" name="Freeform: Shape 5829">
              <a:extLst>
                <a:ext uri="{FF2B5EF4-FFF2-40B4-BE49-F238E27FC236}">
                  <a16:creationId xmlns:a16="http://schemas.microsoft.com/office/drawing/2014/main" id="{D117394A-F9EE-49D9-BDDA-3E20088B98C3}"/>
                </a:ext>
              </a:extLst>
            </p:cNvPr>
            <p:cNvSpPr/>
            <p:nvPr/>
          </p:nvSpPr>
          <p:spPr>
            <a:xfrm>
              <a:off x="25088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1" name="Freeform: Shape 5830">
              <a:extLst>
                <a:ext uri="{FF2B5EF4-FFF2-40B4-BE49-F238E27FC236}">
                  <a16:creationId xmlns:a16="http://schemas.microsoft.com/office/drawing/2014/main" id="{B5C82F3B-3F51-4C8E-BB13-8A8A819F20CE}"/>
                </a:ext>
              </a:extLst>
            </p:cNvPr>
            <p:cNvSpPr/>
            <p:nvPr/>
          </p:nvSpPr>
          <p:spPr>
            <a:xfrm>
              <a:off x="25088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2" name="Freeform: Shape 5831">
              <a:extLst>
                <a:ext uri="{FF2B5EF4-FFF2-40B4-BE49-F238E27FC236}">
                  <a16:creationId xmlns:a16="http://schemas.microsoft.com/office/drawing/2014/main" id="{BF2B06EB-7CB3-47A8-B2BC-4F3A969A5023}"/>
                </a:ext>
              </a:extLst>
            </p:cNvPr>
            <p:cNvSpPr/>
            <p:nvPr/>
          </p:nvSpPr>
          <p:spPr>
            <a:xfrm>
              <a:off x="25088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3" name="Freeform: Shape 5832">
              <a:extLst>
                <a:ext uri="{FF2B5EF4-FFF2-40B4-BE49-F238E27FC236}">
                  <a16:creationId xmlns:a16="http://schemas.microsoft.com/office/drawing/2014/main" id="{9C9819E2-9E8F-4301-AFE5-5081D49F5D69}"/>
                </a:ext>
              </a:extLst>
            </p:cNvPr>
            <p:cNvSpPr/>
            <p:nvPr/>
          </p:nvSpPr>
          <p:spPr>
            <a:xfrm>
              <a:off x="25088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4" name="Freeform: Shape 5833">
              <a:extLst>
                <a:ext uri="{FF2B5EF4-FFF2-40B4-BE49-F238E27FC236}">
                  <a16:creationId xmlns:a16="http://schemas.microsoft.com/office/drawing/2014/main" id="{65362E80-0843-4B47-A8FD-B2E4E5502DDE}"/>
                </a:ext>
              </a:extLst>
            </p:cNvPr>
            <p:cNvSpPr/>
            <p:nvPr/>
          </p:nvSpPr>
          <p:spPr>
            <a:xfrm>
              <a:off x="25088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5" name="Freeform: Shape 5834">
              <a:extLst>
                <a:ext uri="{FF2B5EF4-FFF2-40B4-BE49-F238E27FC236}">
                  <a16:creationId xmlns:a16="http://schemas.microsoft.com/office/drawing/2014/main" id="{14A948F5-E400-418A-A45D-A0764EAEEE27}"/>
                </a:ext>
              </a:extLst>
            </p:cNvPr>
            <p:cNvSpPr/>
            <p:nvPr/>
          </p:nvSpPr>
          <p:spPr>
            <a:xfrm>
              <a:off x="25088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6" name="Freeform: Shape 5835">
              <a:extLst>
                <a:ext uri="{FF2B5EF4-FFF2-40B4-BE49-F238E27FC236}">
                  <a16:creationId xmlns:a16="http://schemas.microsoft.com/office/drawing/2014/main" id="{E0CDCAB7-FAE5-4C50-ABB8-8E6BBB535240}"/>
                </a:ext>
              </a:extLst>
            </p:cNvPr>
            <p:cNvSpPr/>
            <p:nvPr/>
          </p:nvSpPr>
          <p:spPr>
            <a:xfrm>
              <a:off x="25088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7" name="Freeform: Shape 5836">
              <a:extLst>
                <a:ext uri="{FF2B5EF4-FFF2-40B4-BE49-F238E27FC236}">
                  <a16:creationId xmlns:a16="http://schemas.microsoft.com/office/drawing/2014/main" id="{1E1A547E-9B58-4EE8-8819-2830ED3A5693}"/>
                </a:ext>
              </a:extLst>
            </p:cNvPr>
            <p:cNvSpPr/>
            <p:nvPr/>
          </p:nvSpPr>
          <p:spPr>
            <a:xfrm>
              <a:off x="25088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8" name="Freeform: Shape 5837">
              <a:extLst>
                <a:ext uri="{FF2B5EF4-FFF2-40B4-BE49-F238E27FC236}">
                  <a16:creationId xmlns:a16="http://schemas.microsoft.com/office/drawing/2014/main" id="{5D4CF691-9B26-4A36-ACB1-BA87C0835A6B}"/>
                </a:ext>
              </a:extLst>
            </p:cNvPr>
            <p:cNvSpPr/>
            <p:nvPr/>
          </p:nvSpPr>
          <p:spPr>
            <a:xfrm>
              <a:off x="25088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9" name="Freeform: Shape 5838">
              <a:extLst>
                <a:ext uri="{FF2B5EF4-FFF2-40B4-BE49-F238E27FC236}">
                  <a16:creationId xmlns:a16="http://schemas.microsoft.com/office/drawing/2014/main" id="{7E0879C1-DF6C-4FED-B1CF-E227A76D7AFE}"/>
                </a:ext>
              </a:extLst>
            </p:cNvPr>
            <p:cNvSpPr/>
            <p:nvPr/>
          </p:nvSpPr>
          <p:spPr>
            <a:xfrm>
              <a:off x="25088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0" name="Freeform: Shape 5839">
              <a:extLst>
                <a:ext uri="{FF2B5EF4-FFF2-40B4-BE49-F238E27FC236}">
                  <a16:creationId xmlns:a16="http://schemas.microsoft.com/office/drawing/2014/main" id="{367F75FE-7645-40E5-97C9-58BE7E014E7E}"/>
                </a:ext>
              </a:extLst>
            </p:cNvPr>
            <p:cNvSpPr/>
            <p:nvPr/>
          </p:nvSpPr>
          <p:spPr>
            <a:xfrm>
              <a:off x="273743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1" name="Freeform: Shape 5840">
              <a:extLst>
                <a:ext uri="{FF2B5EF4-FFF2-40B4-BE49-F238E27FC236}">
                  <a16:creationId xmlns:a16="http://schemas.microsoft.com/office/drawing/2014/main" id="{E1592692-21BD-4EBB-929F-8B0BB4C42CBA}"/>
                </a:ext>
              </a:extLst>
            </p:cNvPr>
            <p:cNvSpPr/>
            <p:nvPr/>
          </p:nvSpPr>
          <p:spPr>
            <a:xfrm>
              <a:off x="273743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2" name="Freeform: Shape 5841">
              <a:extLst>
                <a:ext uri="{FF2B5EF4-FFF2-40B4-BE49-F238E27FC236}">
                  <a16:creationId xmlns:a16="http://schemas.microsoft.com/office/drawing/2014/main" id="{D7591E20-6B09-4D9B-A298-CBE2A0ED7BBD}"/>
                </a:ext>
              </a:extLst>
            </p:cNvPr>
            <p:cNvSpPr/>
            <p:nvPr/>
          </p:nvSpPr>
          <p:spPr>
            <a:xfrm>
              <a:off x="273743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3" name="Freeform: Shape 5842">
              <a:extLst>
                <a:ext uri="{FF2B5EF4-FFF2-40B4-BE49-F238E27FC236}">
                  <a16:creationId xmlns:a16="http://schemas.microsoft.com/office/drawing/2014/main" id="{F50BCF5F-DE5E-4A68-8430-03BA2A3269E0}"/>
                </a:ext>
              </a:extLst>
            </p:cNvPr>
            <p:cNvSpPr/>
            <p:nvPr/>
          </p:nvSpPr>
          <p:spPr>
            <a:xfrm>
              <a:off x="273743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4" name="Freeform: Shape 5843">
              <a:extLst>
                <a:ext uri="{FF2B5EF4-FFF2-40B4-BE49-F238E27FC236}">
                  <a16:creationId xmlns:a16="http://schemas.microsoft.com/office/drawing/2014/main" id="{E359CEAF-E8C2-4ACF-B662-9F305D13B27C}"/>
                </a:ext>
              </a:extLst>
            </p:cNvPr>
            <p:cNvSpPr/>
            <p:nvPr/>
          </p:nvSpPr>
          <p:spPr>
            <a:xfrm>
              <a:off x="273743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5" name="Freeform: Shape 5844">
              <a:extLst>
                <a:ext uri="{FF2B5EF4-FFF2-40B4-BE49-F238E27FC236}">
                  <a16:creationId xmlns:a16="http://schemas.microsoft.com/office/drawing/2014/main" id="{60704BD6-61CD-4C4C-A159-39C77A9CF143}"/>
                </a:ext>
              </a:extLst>
            </p:cNvPr>
            <p:cNvSpPr/>
            <p:nvPr/>
          </p:nvSpPr>
          <p:spPr>
            <a:xfrm>
              <a:off x="273743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6" name="Freeform: Shape 5845">
              <a:extLst>
                <a:ext uri="{FF2B5EF4-FFF2-40B4-BE49-F238E27FC236}">
                  <a16:creationId xmlns:a16="http://schemas.microsoft.com/office/drawing/2014/main" id="{A2568778-8A20-471E-9288-227586836737}"/>
                </a:ext>
              </a:extLst>
            </p:cNvPr>
            <p:cNvSpPr/>
            <p:nvPr/>
          </p:nvSpPr>
          <p:spPr>
            <a:xfrm>
              <a:off x="273743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7" name="Freeform: Shape 5846">
              <a:extLst>
                <a:ext uri="{FF2B5EF4-FFF2-40B4-BE49-F238E27FC236}">
                  <a16:creationId xmlns:a16="http://schemas.microsoft.com/office/drawing/2014/main" id="{5D2BDC88-3A86-468B-A0DF-C3AE20A7F16A}"/>
                </a:ext>
              </a:extLst>
            </p:cNvPr>
            <p:cNvSpPr/>
            <p:nvPr/>
          </p:nvSpPr>
          <p:spPr>
            <a:xfrm>
              <a:off x="273743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8" name="Freeform: Shape 5847">
              <a:extLst>
                <a:ext uri="{FF2B5EF4-FFF2-40B4-BE49-F238E27FC236}">
                  <a16:creationId xmlns:a16="http://schemas.microsoft.com/office/drawing/2014/main" id="{EEA79C7F-624E-4F7F-BAE1-CE537BC0F6F7}"/>
                </a:ext>
              </a:extLst>
            </p:cNvPr>
            <p:cNvSpPr/>
            <p:nvPr/>
          </p:nvSpPr>
          <p:spPr>
            <a:xfrm>
              <a:off x="273743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9" name="Freeform: Shape 5848">
              <a:extLst>
                <a:ext uri="{FF2B5EF4-FFF2-40B4-BE49-F238E27FC236}">
                  <a16:creationId xmlns:a16="http://schemas.microsoft.com/office/drawing/2014/main" id="{C539E9E1-141C-4E15-9292-B77DD6281EA4}"/>
                </a:ext>
              </a:extLst>
            </p:cNvPr>
            <p:cNvSpPr/>
            <p:nvPr/>
          </p:nvSpPr>
          <p:spPr>
            <a:xfrm>
              <a:off x="273743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0" name="Freeform: Shape 5849">
              <a:extLst>
                <a:ext uri="{FF2B5EF4-FFF2-40B4-BE49-F238E27FC236}">
                  <a16:creationId xmlns:a16="http://schemas.microsoft.com/office/drawing/2014/main" id="{3BD69F29-54E7-491A-AAB6-EBE8D0E204E4}"/>
                </a:ext>
              </a:extLst>
            </p:cNvPr>
            <p:cNvSpPr/>
            <p:nvPr/>
          </p:nvSpPr>
          <p:spPr>
            <a:xfrm>
              <a:off x="273743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1" name="Freeform: Shape 5850">
              <a:extLst>
                <a:ext uri="{FF2B5EF4-FFF2-40B4-BE49-F238E27FC236}">
                  <a16:creationId xmlns:a16="http://schemas.microsoft.com/office/drawing/2014/main" id="{04054EBA-EA5C-4022-8DF2-BC1DBB2127CA}"/>
                </a:ext>
              </a:extLst>
            </p:cNvPr>
            <p:cNvSpPr/>
            <p:nvPr/>
          </p:nvSpPr>
          <p:spPr>
            <a:xfrm>
              <a:off x="273743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2" name="Freeform: Shape 5851">
              <a:extLst>
                <a:ext uri="{FF2B5EF4-FFF2-40B4-BE49-F238E27FC236}">
                  <a16:creationId xmlns:a16="http://schemas.microsoft.com/office/drawing/2014/main" id="{D453170D-600D-452D-ACE5-7D3DB522122C}"/>
                </a:ext>
              </a:extLst>
            </p:cNvPr>
            <p:cNvSpPr/>
            <p:nvPr/>
          </p:nvSpPr>
          <p:spPr>
            <a:xfrm>
              <a:off x="273743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3" name="Freeform: Shape 5852">
              <a:extLst>
                <a:ext uri="{FF2B5EF4-FFF2-40B4-BE49-F238E27FC236}">
                  <a16:creationId xmlns:a16="http://schemas.microsoft.com/office/drawing/2014/main" id="{43689A64-2A08-4E65-BACB-44A018C59A46}"/>
                </a:ext>
              </a:extLst>
            </p:cNvPr>
            <p:cNvSpPr/>
            <p:nvPr/>
          </p:nvSpPr>
          <p:spPr>
            <a:xfrm>
              <a:off x="273743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4" name="Freeform: Shape 5853">
              <a:extLst>
                <a:ext uri="{FF2B5EF4-FFF2-40B4-BE49-F238E27FC236}">
                  <a16:creationId xmlns:a16="http://schemas.microsoft.com/office/drawing/2014/main" id="{C2A87E78-5621-4148-9487-010C8FFAE0E4}"/>
                </a:ext>
              </a:extLst>
            </p:cNvPr>
            <p:cNvSpPr/>
            <p:nvPr/>
          </p:nvSpPr>
          <p:spPr>
            <a:xfrm>
              <a:off x="273743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5" name="Freeform: Shape 5854">
              <a:extLst>
                <a:ext uri="{FF2B5EF4-FFF2-40B4-BE49-F238E27FC236}">
                  <a16:creationId xmlns:a16="http://schemas.microsoft.com/office/drawing/2014/main" id="{0B41A991-4F71-4B58-A679-C7F146E525FD}"/>
                </a:ext>
              </a:extLst>
            </p:cNvPr>
            <p:cNvSpPr/>
            <p:nvPr/>
          </p:nvSpPr>
          <p:spPr>
            <a:xfrm>
              <a:off x="273743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6" name="Freeform: Shape 5855">
              <a:extLst>
                <a:ext uri="{FF2B5EF4-FFF2-40B4-BE49-F238E27FC236}">
                  <a16:creationId xmlns:a16="http://schemas.microsoft.com/office/drawing/2014/main" id="{0F9779E1-7131-4812-98B8-112C5205CD47}"/>
                </a:ext>
              </a:extLst>
            </p:cNvPr>
            <p:cNvSpPr/>
            <p:nvPr/>
          </p:nvSpPr>
          <p:spPr>
            <a:xfrm>
              <a:off x="273743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7" name="Freeform: Shape 5856">
              <a:extLst>
                <a:ext uri="{FF2B5EF4-FFF2-40B4-BE49-F238E27FC236}">
                  <a16:creationId xmlns:a16="http://schemas.microsoft.com/office/drawing/2014/main" id="{1B4D9672-E34F-43EA-ABAD-038AD1036209}"/>
                </a:ext>
              </a:extLst>
            </p:cNvPr>
            <p:cNvSpPr/>
            <p:nvPr/>
          </p:nvSpPr>
          <p:spPr>
            <a:xfrm>
              <a:off x="273743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8" name="Freeform: Shape 5857">
              <a:extLst>
                <a:ext uri="{FF2B5EF4-FFF2-40B4-BE49-F238E27FC236}">
                  <a16:creationId xmlns:a16="http://schemas.microsoft.com/office/drawing/2014/main" id="{0603DE75-ED6C-4658-9D35-4706008209D2}"/>
                </a:ext>
              </a:extLst>
            </p:cNvPr>
            <p:cNvSpPr/>
            <p:nvPr/>
          </p:nvSpPr>
          <p:spPr>
            <a:xfrm>
              <a:off x="273743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9" name="Freeform: Shape 5858">
              <a:extLst>
                <a:ext uri="{FF2B5EF4-FFF2-40B4-BE49-F238E27FC236}">
                  <a16:creationId xmlns:a16="http://schemas.microsoft.com/office/drawing/2014/main" id="{B4A43508-B2BF-4E47-9459-2620CB76FC88}"/>
                </a:ext>
              </a:extLst>
            </p:cNvPr>
            <p:cNvSpPr/>
            <p:nvPr/>
          </p:nvSpPr>
          <p:spPr>
            <a:xfrm>
              <a:off x="273743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0" name="Freeform: Shape 5859">
              <a:extLst>
                <a:ext uri="{FF2B5EF4-FFF2-40B4-BE49-F238E27FC236}">
                  <a16:creationId xmlns:a16="http://schemas.microsoft.com/office/drawing/2014/main" id="{48998AF2-E99E-4056-A0B1-655D5E17F586}"/>
                </a:ext>
              </a:extLst>
            </p:cNvPr>
            <p:cNvSpPr/>
            <p:nvPr/>
          </p:nvSpPr>
          <p:spPr>
            <a:xfrm>
              <a:off x="273743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1" name="Freeform: Shape 5860">
              <a:extLst>
                <a:ext uri="{FF2B5EF4-FFF2-40B4-BE49-F238E27FC236}">
                  <a16:creationId xmlns:a16="http://schemas.microsoft.com/office/drawing/2014/main" id="{4507F1D5-8FD4-4B56-9461-297780DCDE70}"/>
                </a:ext>
              </a:extLst>
            </p:cNvPr>
            <p:cNvSpPr/>
            <p:nvPr/>
          </p:nvSpPr>
          <p:spPr>
            <a:xfrm>
              <a:off x="273743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2" name="Freeform: Shape 5861">
              <a:extLst>
                <a:ext uri="{FF2B5EF4-FFF2-40B4-BE49-F238E27FC236}">
                  <a16:creationId xmlns:a16="http://schemas.microsoft.com/office/drawing/2014/main" id="{44D15976-7CAF-48BB-A9B9-FDC7343058B2}"/>
                </a:ext>
              </a:extLst>
            </p:cNvPr>
            <p:cNvSpPr/>
            <p:nvPr/>
          </p:nvSpPr>
          <p:spPr>
            <a:xfrm>
              <a:off x="273743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3" name="Freeform: Shape 5862">
              <a:extLst>
                <a:ext uri="{FF2B5EF4-FFF2-40B4-BE49-F238E27FC236}">
                  <a16:creationId xmlns:a16="http://schemas.microsoft.com/office/drawing/2014/main" id="{0AD101FC-D46C-4B4B-B455-D8E69760E3FC}"/>
                </a:ext>
              </a:extLst>
            </p:cNvPr>
            <p:cNvSpPr/>
            <p:nvPr/>
          </p:nvSpPr>
          <p:spPr>
            <a:xfrm>
              <a:off x="273743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4" name="Freeform: Shape 5863">
              <a:extLst>
                <a:ext uri="{FF2B5EF4-FFF2-40B4-BE49-F238E27FC236}">
                  <a16:creationId xmlns:a16="http://schemas.microsoft.com/office/drawing/2014/main" id="{7FC864C9-CF13-4616-A977-59007E8C3C6C}"/>
                </a:ext>
              </a:extLst>
            </p:cNvPr>
            <p:cNvSpPr/>
            <p:nvPr/>
          </p:nvSpPr>
          <p:spPr>
            <a:xfrm>
              <a:off x="273743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5" name="Freeform: Shape 5864">
              <a:extLst>
                <a:ext uri="{FF2B5EF4-FFF2-40B4-BE49-F238E27FC236}">
                  <a16:creationId xmlns:a16="http://schemas.microsoft.com/office/drawing/2014/main" id="{92ADB9A8-418F-4C84-A2E6-91B0A7148353}"/>
                </a:ext>
              </a:extLst>
            </p:cNvPr>
            <p:cNvSpPr/>
            <p:nvPr/>
          </p:nvSpPr>
          <p:spPr>
            <a:xfrm>
              <a:off x="273743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6" name="Freeform: Shape 5865">
              <a:extLst>
                <a:ext uri="{FF2B5EF4-FFF2-40B4-BE49-F238E27FC236}">
                  <a16:creationId xmlns:a16="http://schemas.microsoft.com/office/drawing/2014/main" id="{71E4E5E1-9FA1-432A-9FCD-2B95D665270F}"/>
                </a:ext>
              </a:extLst>
            </p:cNvPr>
            <p:cNvSpPr/>
            <p:nvPr/>
          </p:nvSpPr>
          <p:spPr>
            <a:xfrm>
              <a:off x="273743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7" name="Freeform: Shape 5866">
              <a:extLst>
                <a:ext uri="{FF2B5EF4-FFF2-40B4-BE49-F238E27FC236}">
                  <a16:creationId xmlns:a16="http://schemas.microsoft.com/office/drawing/2014/main" id="{084B0859-5E8C-4E00-B20E-BC69BAE4072C}"/>
                </a:ext>
              </a:extLst>
            </p:cNvPr>
            <p:cNvSpPr/>
            <p:nvPr/>
          </p:nvSpPr>
          <p:spPr>
            <a:xfrm>
              <a:off x="273743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8" name="Freeform: Shape 5867">
              <a:extLst>
                <a:ext uri="{FF2B5EF4-FFF2-40B4-BE49-F238E27FC236}">
                  <a16:creationId xmlns:a16="http://schemas.microsoft.com/office/drawing/2014/main" id="{BCB28118-6CB9-4A9F-BC11-DE4265743D2C}"/>
                </a:ext>
              </a:extLst>
            </p:cNvPr>
            <p:cNvSpPr/>
            <p:nvPr/>
          </p:nvSpPr>
          <p:spPr>
            <a:xfrm>
              <a:off x="273743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9" name="Freeform: Shape 5868">
              <a:extLst>
                <a:ext uri="{FF2B5EF4-FFF2-40B4-BE49-F238E27FC236}">
                  <a16:creationId xmlns:a16="http://schemas.microsoft.com/office/drawing/2014/main" id="{F55A5B38-E2E5-4E93-8604-8AAB105CA65E}"/>
                </a:ext>
              </a:extLst>
            </p:cNvPr>
            <p:cNvSpPr/>
            <p:nvPr/>
          </p:nvSpPr>
          <p:spPr>
            <a:xfrm>
              <a:off x="273743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0" name="Freeform: Shape 5869">
              <a:extLst>
                <a:ext uri="{FF2B5EF4-FFF2-40B4-BE49-F238E27FC236}">
                  <a16:creationId xmlns:a16="http://schemas.microsoft.com/office/drawing/2014/main" id="{970DFC77-F579-4120-AC18-DD019FEC360A}"/>
                </a:ext>
              </a:extLst>
            </p:cNvPr>
            <p:cNvSpPr/>
            <p:nvPr/>
          </p:nvSpPr>
          <p:spPr>
            <a:xfrm>
              <a:off x="29660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1" name="Freeform: Shape 5870">
              <a:extLst>
                <a:ext uri="{FF2B5EF4-FFF2-40B4-BE49-F238E27FC236}">
                  <a16:creationId xmlns:a16="http://schemas.microsoft.com/office/drawing/2014/main" id="{24395BBB-0A1B-4FFC-AFDD-8DB348809398}"/>
                </a:ext>
              </a:extLst>
            </p:cNvPr>
            <p:cNvSpPr/>
            <p:nvPr/>
          </p:nvSpPr>
          <p:spPr>
            <a:xfrm>
              <a:off x="29660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2" name="Freeform: Shape 5871">
              <a:extLst>
                <a:ext uri="{FF2B5EF4-FFF2-40B4-BE49-F238E27FC236}">
                  <a16:creationId xmlns:a16="http://schemas.microsoft.com/office/drawing/2014/main" id="{CC8BAD61-1684-40F8-9DA9-C39873ACE2AB}"/>
                </a:ext>
              </a:extLst>
            </p:cNvPr>
            <p:cNvSpPr/>
            <p:nvPr/>
          </p:nvSpPr>
          <p:spPr>
            <a:xfrm>
              <a:off x="29660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3" name="Freeform: Shape 5872">
              <a:extLst>
                <a:ext uri="{FF2B5EF4-FFF2-40B4-BE49-F238E27FC236}">
                  <a16:creationId xmlns:a16="http://schemas.microsoft.com/office/drawing/2014/main" id="{11CE063B-31F1-42A8-B218-344604E6A734}"/>
                </a:ext>
              </a:extLst>
            </p:cNvPr>
            <p:cNvSpPr/>
            <p:nvPr/>
          </p:nvSpPr>
          <p:spPr>
            <a:xfrm>
              <a:off x="29660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4" name="Freeform: Shape 5873">
              <a:extLst>
                <a:ext uri="{FF2B5EF4-FFF2-40B4-BE49-F238E27FC236}">
                  <a16:creationId xmlns:a16="http://schemas.microsoft.com/office/drawing/2014/main" id="{01150ED4-4A5C-482B-BE3A-E1CFA4EA33FB}"/>
                </a:ext>
              </a:extLst>
            </p:cNvPr>
            <p:cNvSpPr/>
            <p:nvPr/>
          </p:nvSpPr>
          <p:spPr>
            <a:xfrm>
              <a:off x="29660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5" name="Freeform: Shape 5874">
              <a:extLst>
                <a:ext uri="{FF2B5EF4-FFF2-40B4-BE49-F238E27FC236}">
                  <a16:creationId xmlns:a16="http://schemas.microsoft.com/office/drawing/2014/main" id="{7CFAEDBC-C04E-4904-A94B-2330BEEED0CB}"/>
                </a:ext>
              </a:extLst>
            </p:cNvPr>
            <p:cNvSpPr/>
            <p:nvPr/>
          </p:nvSpPr>
          <p:spPr>
            <a:xfrm>
              <a:off x="29660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6" name="Freeform: Shape 5875">
              <a:extLst>
                <a:ext uri="{FF2B5EF4-FFF2-40B4-BE49-F238E27FC236}">
                  <a16:creationId xmlns:a16="http://schemas.microsoft.com/office/drawing/2014/main" id="{654C0A8F-0201-4DB0-A377-94C8F655CD7B}"/>
                </a:ext>
              </a:extLst>
            </p:cNvPr>
            <p:cNvSpPr/>
            <p:nvPr/>
          </p:nvSpPr>
          <p:spPr>
            <a:xfrm>
              <a:off x="29660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7" name="Freeform: Shape 5876">
              <a:extLst>
                <a:ext uri="{FF2B5EF4-FFF2-40B4-BE49-F238E27FC236}">
                  <a16:creationId xmlns:a16="http://schemas.microsoft.com/office/drawing/2014/main" id="{7E63B3CD-55CF-4E9E-A29C-2579FB570571}"/>
                </a:ext>
              </a:extLst>
            </p:cNvPr>
            <p:cNvSpPr/>
            <p:nvPr/>
          </p:nvSpPr>
          <p:spPr>
            <a:xfrm>
              <a:off x="29660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8" name="Freeform: Shape 5877">
              <a:extLst>
                <a:ext uri="{FF2B5EF4-FFF2-40B4-BE49-F238E27FC236}">
                  <a16:creationId xmlns:a16="http://schemas.microsoft.com/office/drawing/2014/main" id="{C0D3D900-2BEE-4D4F-B99A-85869BB6069A}"/>
                </a:ext>
              </a:extLst>
            </p:cNvPr>
            <p:cNvSpPr/>
            <p:nvPr/>
          </p:nvSpPr>
          <p:spPr>
            <a:xfrm>
              <a:off x="29660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9" name="Freeform: Shape 5878">
              <a:extLst>
                <a:ext uri="{FF2B5EF4-FFF2-40B4-BE49-F238E27FC236}">
                  <a16:creationId xmlns:a16="http://schemas.microsoft.com/office/drawing/2014/main" id="{4E443F30-726E-4BAE-AB95-754749C4D337}"/>
                </a:ext>
              </a:extLst>
            </p:cNvPr>
            <p:cNvSpPr/>
            <p:nvPr/>
          </p:nvSpPr>
          <p:spPr>
            <a:xfrm>
              <a:off x="29660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0" name="Freeform: Shape 5879">
              <a:extLst>
                <a:ext uri="{FF2B5EF4-FFF2-40B4-BE49-F238E27FC236}">
                  <a16:creationId xmlns:a16="http://schemas.microsoft.com/office/drawing/2014/main" id="{F334FF18-F434-4F97-A837-90FCF33C0D43}"/>
                </a:ext>
              </a:extLst>
            </p:cNvPr>
            <p:cNvSpPr/>
            <p:nvPr/>
          </p:nvSpPr>
          <p:spPr>
            <a:xfrm>
              <a:off x="29660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1" name="Freeform: Shape 5880">
              <a:extLst>
                <a:ext uri="{FF2B5EF4-FFF2-40B4-BE49-F238E27FC236}">
                  <a16:creationId xmlns:a16="http://schemas.microsoft.com/office/drawing/2014/main" id="{FF16463F-6D3A-4563-A23E-6F5CED96A087}"/>
                </a:ext>
              </a:extLst>
            </p:cNvPr>
            <p:cNvSpPr/>
            <p:nvPr/>
          </p:nvSpPr>
          <p:spPr>
            <a:xfrm>
              <a:off x="29660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2" name="Freeform: Shape 5881">
              <a:extLst>
                <a:ext uri="{FF2B5EF4-FFF2-40B4-BE49-F238E27FC236}">
                  <a16:creationId xmlns:a16="http://schemas.microsoft.com/office/drawing/2014/main" id="{9EDEB83B-254F-47F4-9705-18FB672E642A}"/>
                </a:ext>
              </a:extLst>
            </p:cNvPr>
            <p:cNvSpPr/>
            <p:nvPr/>
          </p:nvSpPr>
          <p:spPr>
            <a:xfrm>
              <a:off x="29660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3" name="Freeform: Shape 5882">
              <a:extLst>
                <a:ext uri="{FF2B5EF4-FFF2-40B4-BE49-F238E27FC236}">
                  <a16:creationId xmlns:a16="http://schemas.microsoft.com/office/drawing/2014/main" id="{DB027AFB-DBBF-4D10-9143-BE68674E72BF}"/>
                </a:ext>
              </a:extLst>
            </p:cNvPr>
            <p:cNvSpPr/>
            <p:nvPr/>
          </p:nvSpPr>
          <p:spPr>
            <a:xfrm>
              <a:off x="29660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4" name="Freeform: Shape 5883">
              <a:extLst>
                <a:ext uri="{FF2B5EF4-FFF2-40B4-BE49-F238E27FC236}">
                  <a16:creationId xmlns:a16="http://schemas.microsoft.com/office/drawing/2014/main" id="{A82C8C44-6162-40D2-99D1-EF196FCAF37A}"/>
                </a:ext>
              </a:extLst>
            </p:cNvPr>
            <p:cNvSpPr/>
            <p:nvPr/>
          </p:nvSpPr>
          <p:spPr>
            <a:xfrm>
              <a:off x="29660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5" name="Freeform: Shape 5884">
              <a:extLst>
                <a:ext uri="{FF2B5EF4-FFF2-40B4-BE49-F238E27FC236}">
                  <a16:creationId xmlns:a16="http://schemas.microsoft.com/office/drawing/2014/main" id="{C724EA55-63F6-4E8B-9B67-A8DD1CE2CA39}"/>
                </a:ext>
              </a:extLst>
            </p:cNvPr>
            <p:cNvSpPr/>
            <p:nvPr/>
          </p:nvSpPr>
          <p:spPr>
            <a:xfrm>
              <a:off x="29660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6" name="Freeform: Shape 5885">
              <a:extLst>
                <a:ext uri="{FF2B5EF4-FFF2-40B4-BE49-F238E27FC236}">
                  <a16:creationId xmlns:a16="http://schemas.microsoft.com/office/drawing/2014/main" id="{8072A6BB-BE19-47FF-A2AD-B9C2D070D72C}"/>
                </a:ext>
              </a:extLst>
            </p:cNvPr>
            <p:cNvSpPr/>
            <p:nvPr/>
          </p:nvSpPr>
          <p:spPr>
            <a:xfrm>
              <a:off x="29660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7" name="Freeform: Shape 5886">
              <a:extLst>
                <a:ext uri="{FF2B5EF4-FFF2-40B4-BE49-F238E27FC236}">
                  <a16:creationId xmlns:a16="http://schemas.microsoft.com/office/drawing/2014/main" id="{17D1DA5E-1AFE-42CF-8A6D-4D76A42FCA47}"/>
                </a:ext>
              </a:extLst>
            </p:cNvPr>
            <p:cNvSpPr/>
            <p:nvPr/>
          </p:nvSpPr>
          <p:spPr>
            <a:xfrm>
              <a:off x="29660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8" name="Freeform: Shape 5887">
              <a:extLst>
                <a:ext uri="{FF2B5EF4-FFF2-40B4-BE49-F238E27FC236}">
                  <a16:creationId xmlns:a16="http://schemas.microsoft.com/office/drawing/2014/main" id="{CCCD2292-87A0-4F2F-800A-F7ACCBEA7BA6}"/>
                </a:ext>
              </a:extLst>
            </p:cNvPr>
            <p:cNvSpPr/>
            <p:nvPr/>
          </p:nvSpPr>
          <p:spPr>
            <a:xfrm>
              <a:off x="29660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9" name="Freeform: Shape 5888">
              <a:extLst>
                <a:ext uri="{FF2B5EF4-FFF2-40B4-BE49-F238E27FC236}">
                  <a16:creationId xmlns:a16="http://schemas.microsoft.com/office/drawing/2014/main" id="{05D39124-1E01-4862-9794-D3B8941DDCB7}"/>
                </a:ext>
              </a:extLst>
            </p:cNvPr>
            <p:cNvSpPr/>
            <p:nvPr/>
          </p:nvSpPr>
          <p:spPr>
            <a:xfrm>
              <a:off x="29660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0" name="Freeform: Shape 5889">
              <a:extLst>
                <a:ext uri="{FF2B5EF4-FFF2-40B4-BE49-F238E27FC236}">
                  <a16:creationId xmlns:a16="http://schemas.microsoft.com/office/drawing/2014/main" id="{98CBF642-B779-4089-B256-C93CD2501CE5}"/>
                </a:ext>
              </a:extLst>
            </p:cNvPr>
            <p:cNvSpPr/>
            <p:nvPr/>
          </p:nvSpPr>
          <p:spPr>
            <a:xfrm>
              <a:off x="29660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1" name="Freeform: Shape 5890">
              <a:extLst>
                <a:ext uri="{FF2B5EF4-FFF2-40B4-BE49-F238E27FC236}">
                  <a16:creationId xmlns:a16="http://schemas.microsoft.com/office/drawing/2014/main" id="{BF950F76-B9EF-4368-A0F3-145B372ACFF9}"/>
                </a:ext>
              </a:extLst>
            </p:cNvPr>
            <p:cNvSpPr/>
            <p:nvPr/>
          </p:nvSpPr>
          <p:spPr>
            <a:xfrm>
              <a:off x="29660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2" name="Freeform: Shape 5891">
              <a:extLst>
                <a:ext uri="{FF2B5EF4-FFF2-40B4-BE49-F238E27FC236}">
                  <a16:creationId xmlns:a16="http://schemas.microsoft.com/office/drawing/2014/main" id="{E2682B5A-D915-4744-8630-7E85178D64B4}"/>
                </a:ext>
              </a:extLst>
            </p:cNvPr>
            <p:cNvSpPr/>
            <p:nvPr/>
          </p:nvSpPr>
          <p:spPr>
            <a:xfrm>
              <a:off x="29660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3" name="Freeform: Shape 5892">
              <a:extLst>
                <a:ext uri="{FF2B5EF4-FFF2-40B4-BE49-F238E27FC236}">
                  <a16:creationId xmlns:a16="http://schemas.microsoft.com/office/drawing/2014/main" id="{BB1CCFD0-A223-40B3-A2EA-BC4404FEC7AA}"/>
                </a:ext>
              </a:extLst>
            </p:cNvPr>
            <p:cNvSpPr/>
            <p:nvPr/>
          </p:nvSpPr>
          <p:spPr>
            <a:xfrm>
              <a:off x="29660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4" name="Freeform: Shape 5893">
              <a:extLst>
                <a:ext uri="{FF2B5EF4-FFF2-40B4-BE49-F238E27FC236}">
                  <a16:creationId xmlns:a16="http://schemas.microsoft.com/office/drawing/2014/main" id="{02E5EEA0-7657-407D-9AEA-81CF2B7F5962}"/>
                </a:ext>
              </a:extLst>
            </p:cNvPr>
            <p:cNvSpPr/>
            <p:nvPr/>
          </p:nvSpPr>
          <p:spPr>
            <a:xfrm>
              <a:off x="29660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5" name="Freeform: Shape 5894">
              <a:extLst>
                <a:ext uri="{FF2B5EF4-FFF2-40B4-BE49-F238E27FC236}">
                  <a16:creationId xmlns:a16="http://schemas.microsoft.com/office/drawing/2014/main" id="{50A06DAF-20F3-4F1A-8C93-08AB76B0DCFB}"/>
                </a:ext>
              </a:extLst>
            </p:cNvPr>
            <p:cNvSpPr/>
            <p:nvPr/>
          </p:nvSpPr>
          <p:spPr>
            <a:xfrm>
              <a:off x="29660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6" name="Freeform: Shape 5895">
              <a:extLst>
                <a:ext uri="{FF2B5EF4-FFF2-40B4-BE49-F238E27FC236}">
                  <a16:creationId xmlns:a16="http://schemas.microsoft.com/office/drawing/2014/main" id="{99301775-D8FB-4C65-9184-139CA86E36F8}"/>
                </a:ext>
              </a:extLst>
            </p:cNvPr>
            <p:cNvSpPr/>
            <p:nvPr/>
          </p:nvSpPr>
          <p:spPr>
            <a:xfrm>
              <a:off x="29660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7" name="Freeform: Shape 5896">
              <a:extLst>
                <a:ext uri="{FF2B5EF4-FFF2-40B4-BE49-F238E27FC236}">
                  <a16:creationId xmlns:a16="http://schemas.microsoft.com/office/drawing/2014/main" id="{72A81A2B-E968-4D0B-B659-C62A1CE58977}"/>
                </a:ext>
              </a:extLst>
            </p:cNvPr>
            <p:cNvSpPr/>
            <p:nvPr/>
          </p:nvSpPr>
          <p:spPr>
            <a:xfrm>
              <a:off x="29660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8" name="Freeform: Shape 5897">
              <a:extLst>
                <a:ext uri="{FF2B5EF4-FFF2-40B4-BE49-F238E27FC236}">
                  <a16:creationId xmlns:a16="http://schemas.microsoft.com/office/drawing/2014/main" id="{BE640C6B-2175-415C-8262-DAFAD01A8881}"/>
                </a:ext>
              </a:extLst>
            </p:cNvPr>
            <p:cNvSpPr/>
            <p:nvPr/>
          </p:nvSpPr>
          <p:spPr>
            <a:xfrm>
              <a:off x="29660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9" name="Freeform: Shape 5898">
              <a:extLst>
                <a:ext uri="{FF2B5EF4-FFF2-40B4-BE49-F238E27FC236}">
                  <a16:creationId xmlns:a16="http://schemas.microsoft.com/office/drawing/2014/main" id="{9659C2B6-7282-424C-8E6A-217978BA8572}"/>
                </a:ext>
              </a:extLst>
            </p:cNvPr>
            <p:cNvSpPr/>
            <p:nvPr/>
          </p:nvSpPr>
          <p:spPr>
            <a:xfrm>
              <a:off x="29660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0" name="Freeform: Shape 5899">
              <a:extLst>
                <a:ext uri="{FF2B5EF4-FFF2-40B4-BE49-F238E27FC236}">
                  <a16:creationId xmlns:a16="http://schemas.microsoft.com/office/drawing/2014/main" id="{BE35D90B-DB6F-496F-B95B-ACEEB043F5B9}"/>
                </a:ext>
              </a:extLst>
            </p:cNvPr>
            <p:cNvSpPr/>
            <p:nvPr/>
          </p:nvSpPr>
          <p:spPr>
            <a:xfrm>
              <a:off x="31946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1" name="Freeform: Shape 5900">
              <a:extLst>
                <a:ext uri="{FF2B5EF4-FFF2-40B4-BE49-F238E27FC236}">
                  <a16:creationId xmlns:a16="http://schemas.microsoft.com/office/drawing/2014/main" id="{5C2DFD4C-A162-42D3-B3BE-A62E95C40760}"/>
                </a:ext>
              </a:extLst>
            </p:cNvPr>
            <p:cNvSpPr/>
            <p:nvPr/>
          </p:nvSpPr>
          <p:spPr>
            <a:xfrm>
              <a:off x="31946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2" name="Freeform: Shape 5901">
              <a:extLst>
                <a:ext uri="{FF2B5EF4-FFF2-40B4-BE49-F238E27FC236}">
                  <a16:creationId xmlns:a16="http://schemas.microsoft.com/office/drawing/2014/main" id="{37F38125-6354-4E79-BF4F-656CD065D59E}"/>
                </a:ext>
              </a:extLst>
            </p:cNvPr>
            <p:cNvSpPr/>
            <p:nvPr/>
          </p:nvSpPr>
          <p:spPr>
            <a:xfrm>
              <a:off x="31946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3" name="Freeform: Shape 5902">
              <a:extLst>
                <a:ext uri="{FF2B5EF4-FFF2-40B4-BE49-F238E27FC236}">
                  <a16:creationId xmlns:a16="http://schemas.microsoft.com/office/drawing/2014/main" id="{9A4F241D-A183-446F-B78C-1DF45A587E96}"/>
                </a:ext>
              </a:extLst>
            </p:cNvPr>
            <p:cNvSpPr/>
            <p:nvPr/>
          </p:nvSpPr>
          <p:spPr>
            <a:xfrm>
              <a:off x="31946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4" name="Freeform: Shape 5903">
              <a:extLst>
                <a:ext uri="{FF2B5EF4-FFF2-40B4-BE49-F238E27FC236}">
                  <a16:creationId xmlns:a16="http://schemas.microsoft.com/office/drawing/2014/main" id="{D17C6887-E9BC-4EF4-9EAD-C50EB6A285C5}"/>
                </a:ext>
              </a:extLst>
            </p:cNvPr>
            <p:cNvSpPr/>
            <p:nvPr/>
          </p:nvSpPr>
          <p:spPr>
            <a:xfrm>
              <a:off x="31946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5" name="Freeform: Shape 5904">
              <a:extLst>
                <a:ext uri="{FF2B5EF4-FFF2-40B4-BE49-F238E27FC236}">
                  <a16:creationId xmlns:a16="http://schemas.microsoft.com/office/drawing/2014/main" id="{FDC5B82A-2446-4DD8-832B-DCB7CD955FA7}"/>
                </a:ext>
              </a:extLst>
            </p:cNvPr>
            <p:cNvSpPr/>
            <p:nvPr/>
          </p:nvSpPr>
          <p:spPr>
            <a:xfrm>
              <a:off x="31946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6" name="Freeform: Shape 5905">
              <a:extLst>
                <a:ext uri="{FF2B5EF4-FFF2-40B4-BE49-F238E27FC236}">
                  <a16:creationId xmlns:a16="http://schemas.microsoft.com/office/drawing/2014/main" id="{BF7FB2A5-81C3-4DBF-AC89-A790B10D1524}"/>
                </a:ext>
              </a:extLst>
            </p:cNvPr>
            <p:cNvSpPr/>
            <p:nvPr/>
          </p:nvSpPr>
          <p:spPr>
            <a:xfrm>
              <a:off x="31946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7" name="Freeform: Shape 5906">
              <a:extLst>
                <a:ext uri="{FF2B5EF4-FFF2-40B4-BE49-F238E27FC236}">
                  <a16:creationId xmlns:a16="http://schemas.microsoft.com/office/drawing/2014/main" id="{83E2AD44-2147-4583-B2FE-7C26404B8094}"/>
                </a:ext>
              </a:extLst>
            </p:cNvPr>
            <p:cNvSpPr/>
            <p:nvPr/>
          </p:nvSpPr>
          <p:spPr>
            <a:xfrm>
              <a:off x="31946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8" name="Freeform: Shape 5907">
              <a:extLst>
                <a:ext uri="{FF2B5EF4-FFF2-40B4-BE49-F238E27FC236}">
                  <a16:creationId xmlns:a16="http://schemas.microsoft.com/office/drawing/2014/main" id="{C0A6F725-1303-4837-A9DC-CE97B7C8B118}"/>
                </a:ext>
              </a:extLst>
            </p:cNvPr>
            <p:cNvSpPr/>
            <p:nvPr/>
          </p:nvSpPr>
          <p:spPr>
            <a:xfrm>
              <a:off x="31946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9" name="Freeform: Shape 5908">
              <a:extLst>
                <a:ext uri="{FF2B5EF4-FFF2-40B4-BE49-F238E27FC236}">
                  <a16:creationId xmlns:a16="http://schemas.microsoft.com/office/drawing/2014/main" id="{90BF83A8-413B-48DB-A74D-25803FC75C7C}"/>
                </a:ext>
              </a:extLst>
            </p:cNvPr>
            <p:cNvSpPr/>
            <p:nvPr/>
          </p:nvSpPr>
          <p:spPr>
            <a:xfrm>
              <a:off x="31946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0" name="Freeform: Shape 5909">
              <a:extLst>
                <a:ext uri="{FF2B5EF4-FFF2-40B4-BE49-F238E27FC236}">
                  <a16:creationId xmlns:a16="http://schemas.microsoft.com/office/drawing/2014/main" id="{43E0DD5A-1FF2-490B-9141-4CEFF301C376}"/>
                </a:ext>
              </a:extLst>
            </p:cNvPr>
            <p:cNvSpPr/>
            <p:nvPr/>
          </p:nvSpPr>
          <p:spPr>
            <a:xfrm>
              <a:off x="31946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1" name="Freeform: Shape 5910">
              <a:extLst>
                <a:ext uri="{FF2B5EF4-FFF2-40B4-BE49-F238E27FC236}">
                  <a16:creationId xmlns:a16="http://schemas.microsoft.com/office/drawing/2014/main" id="{686CA0E4-09D6-4604-B1BC-878B73F62945}"/>
                </a:ext>
              </a:extLst>
            </p:cNvPr>
            <p:cNvSpPr/>
            <p:nvPr/>
          </p:nvSpPr>
          <p:spPr>
            <a:xfrm>
              <a:off x="31946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2" name="Freeform: Shape 5911">
              <a:extLst>
                <a:ext uri="{FF2B5EF4-FFF2-40B4-BE49-F238E27FC236}">
                  <a16:creationId xmlns:a16="http://schemas.microsoft.com/office/drawing/2014/main" id="{37C2B13F-AAE8-4FC8-8561-90C8069FFF8B}"/>
                </a:ext>
              </a:extLst>
            </p:cNvPr>
            <p:cNvSpPr/>
            <p:nvPr/>
          </p:nvSpPr>
          <p:spPr>
            <a:xfrm>
              <a:off x="31946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3" name="Freeform: Shape 5912">
              <a:extLst>
                <a:ext uri="{FF2B5EF4-FFF2-40B4-BE49-F238E27FC236}">
                  <a16:creationId xmlns:a16="http://schemas.microsoft.com/office/drawing/2014/main" id="{157E6D87-DE91-4649-B510-416A51731C81}"/>
                </a:ext>
              </a:extLst>
            </p:cNvPr>
            <p:cNvSpPr/>
            <p:nvPr/>
          </p:nvSpPr>
          <p:spPr>
            <a:xfrm>
              <a:off x="31946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4" name="Freeform: Shape 5913">
              <a:extLst>
                <a:ext uri="{FF2B5EF4-FFF2-40B4-BE49-F238E27FC236}">
                  <a16:creationId xmlns:a16="http://schemas.microsoft.com/office/drawing/2014/main" id="{7F38EF2D-99A5-4E2D-A4CA-659B2CA02C81}"/>
                </a:ext>
              </a:extLst>
            </p:cNvPr>
            <p:cNvSpPr/>
            <p:nvPr/>
          </p:nvSpPr>
          <p:spPr>
            <a:xfrm>
              <a:off x="31946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5" name="Freeform: Shape 5914">
              <a:extLst>
                <a:ext uri="{FF2B5EF4-FFF2-40B4-BE49-F238E27FC236}">
                  <a16:creationId xmlns:a16="http://schemas.microsoft.com/office/drawing/2014/main" id="{10DFB4EE-A69F-492C-A3F0-22FE07E8FEF0}"/>
                </a:ext>
              </a:extLst>
            </p:cNvPr>
            <p:cNvSpPr/>
            <p:nvPr/>
          </p:nvSpPr>
          <p:spPr>
            <a:xfrm>
              <a:off x="31946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6" name="Freeform: Shape 5915">
              <a:extLst>
                <a:ext uri="{FF2B5EF4-FFF2-40B4-BE49-F238E27FC236}">
                  <a16:creationId xmlns:a16="http://schemas.microsoft.com/office/drawing/2014/main" id="{073C7180-CDC8-4904-B85C-8D4E0B1266A0}"/>
                </a:ext>
              </a:extLst>
            </p:cNvPr>
            <p:cNvSpPr/>
            <p:nvPr/>
          </p:nvSpPr>
          <p:spPr>
            <a:xfrm>
              <a:off x="31946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7" name="Freeform: Shape 5916">
              <a:extLst>
                <a:ext uri="{FF2B5EF4-FFF2-40B4-BE49-F238E27FC236}">
                  <a16:creationId xmlns:a16="http://schemas.microsoft.com/office/drawing/2014/main" id="{6D516E64-EA7C-4BF0-9768-3ADC02D162FE}"/>
                </a:ext>
              </a:extLst>
            </p:cNvPr>
            <p:cNvSpPr/>
            <p:nvPr/>
          </p:nvSpPr>
          <p:spPr>
            <a:xfrm>
              <a:off x="31946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8" name="Freeform: Shape 5917">
              <a:extLst>
                <a:ext uri="{FF2B5EF4-FFF2-40B4-BE49-F238E27FC236}">
                  <a16:creationId xmlns:a16="http://schemas.microsoft.com/office/drawing/2014/main" id="{E8576AE6-9D9F-4555-967C-F42FA0C2E24E}"/>
                </a:ext>
              </a:extLst>
            </p:cNvPr>
            <p:cNvSpPr/>
            <p:nvPr/>
          </p:nvSpPr>
          <p:spPr>
            <a:xfrm>
              <a:off x="31946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9" name="Freeform: Shape 5918">
              <a:extLst>
                <a:ext uri="{FF2B5EF4-FFF2-40B4-BE49-F238E27FC236}">
                  <a16:creationId xmlns:a16="http://schemas.microsoft.com/office/drawing/2014/main" id="{97B13FCE-8CAE-4127-9ACF-759FC077D1A3}"/>
                </a:ext>
              </a:extLst>
            </p:cNvPr>
            <p:cNvSpPr/>
            <p:nvPr/>
          </p:nvSpPr>
          <p:spPr>
            <a:xfrm>
              <a:off x="31946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0" name="Freeform: Shape 5919">
              <a:extLst>
                <a:ext uri="{FF2B5EF4-FFF2-40B4-BE49-F238E27FC236}">
                  <a16:creationId xmlns:a16="http://schemas.microsoft.com/office/drawing/2014/main" id="{AF5F315C-1CAF-4888-8954-6F47413C9C98}"/>
                </a:ext>
              </a:extLst>
            </p:cNvPr>
            <p:cNvSpPr/>
            <p:nvPr/>
          </p:nvSpPr>
          <p:spPr>
            <a:xfrm>
              <a:off x="31946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1" name="Freeform: Shape 5920">
              <a:extLst>
                <a:ext uri="{FF2B5EF4-FFF2-40B4-BE49-F238E27FC236}">
                  <a16:creationId xmlns:a16="http://schemas.microsoft.com/office/drawing/2014/main" id="{D61482DB-A8FE-47A3-A418-26FAB491DE4B}"/>
                </a:ext>
              </a:extLst>
            </p:cNvPr>
            <p:cNvSpPr/>
            <p:nvPr/>
          </p:nvSpPr>
          <p:spPr>
            <a:xfrm>
              <a:off x="31946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2" name="Freeform: Shape 5921">
              <a:extLst>
                <a:ext uri="{FF2B5EF4-FFF2-40B4-BE49-F238E27FC236}">
                  <a16:creationId xmlns:a16="http://schemas.microsoft.com/office/drawing/2014/main" id="{1501A396-2742-4A6B-96A4-21325139CFC6}"/>
                </a:ext>
              </a:extLst>
            </p:cNvPr>
            <p:cNvSpPr/>
            <p:nvPr/>
          </p:nvSpPr>
          <p:spPr>
            <a:xfrm>
              <a:off x="31946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3" name="Freeform: Shape 5922">
              <a:extLst>
                <a:ext uri="{FF2B5EF4-FFF2-40B4-BE49-F238E27FC236}">
                  <a16:creationId xmlns:a16="http://schemas.microsoft.com/office/drawing/2014/main" id="{69EC9B04-C966-4FB5-950E-8B5F18344771}"/>
                </a:ext>
              </a:extLst>
            </p:cNvPr>
            <p:cNvSpPr/>
            <p:nvPr/>
          </p:nvSpPr>
          <p:spPr>
            <a:xfrm>
              <a:off x="31946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4" name="Freeform: Shape 5923">
              <a:extLst>
                <a:ext uri="{FF2B5EF4-FFF2-40B4-BE49-F238E27FC236}">
                  <a16:creationId xmlns:a16="http://schemas.microsoft.com/office/drawing/2014/main" id="{0E1DF612-899F-4682-BD50-AE5BD110020C}"/>
                </a:ext>
              </a:extLst>
            </p:cNvPr>
            <p:cNvSpPr/>
            <p:nvPr/>
          </p:nvSpPr>
          <p:spPr>
            <a:xfrm>
              <a:off x="31946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5" name="Freeform: Shape 5924">
              <a:extLst>
                <a:ext uri="{FF2B5EF4-FFF2-40B4-BE49-F238E27FC236}">
                  <a16:creationId xmlns:a16="http://schemas.microsoft.com/office/drawing/2014/main" id="{182FDDEE-1A45-416C-8F99-8AA26983C0D9}"/>
                </a:ext>
              </a:extLst>
            </p:cNvPr>
            <p:cNvSpPr/>
            <p:nvPr/>
          </p:nvSpPr>
          <p:spPr>
            <a:xfrm>
              <a:off x="31946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6" name="Freeform: Shape 5925">
              <a:extLst>
                <a:ext uri="{FF2B5EF4-FFF2-40B4-BE49-F238E27FC236}">
                  <a16:creationId xmlns:a16="http://schemas.microsoft.com/office/drawing/2014/main" id="{8C11E9A8-18A2-4ECF-BE9B-766EB3DF4A27}"/>
                </a:ext>
              </a:extLst>
            </p:cNvPr>
            <p:cNvSpPr/>
            <p:nvPr/>
          </p:nvSpPr>
          <p:spPr>
            <a:xfrm>
              <a:off x="31946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7" name="Freeform: Shape 5926">
              <a:extLst>
                <a:ext uri="{FF2B5EF4-FFF2-40B4-BE49-F238E27FC236}">
                  <a16:creationId xmlns:a16="http://schemas.microsoft.com/office/drawing/2014/main" id="{9D0F1CD9-E99E-4EAC-B802-C9DC736B33A0}"/>
                </a:ext>
              </a:extLst>
            </p:cNvPr>
            <p:cNvSpPr/>
            <p:nvPr/>
          </p:nvSpPr>
          <p:spPr>
            <a:xfrm>
              <a:off x="31946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8" name="Freeform: Shape 5927">
              <a:extLst>
                <a:ext uri="{FF2B5EF4-FFF2-40B4-BE49-F238E27FC236}">
                  <a16:creationId xmlns:a16="http://schemas.microsoft.com/office/drawing/2014/main" id="{B2C2A856-3430-4F68-A0F8-B3DA1802F0A2}"/>
                </a:ext>
              </a:extLst>
            </p:cNvPr>
            <p:cNvSpPr/>
            <p:nvPr/>
          </p:nvSpPr>
          <p:spPr>
            <a:xfrm>
              <a:off x="31946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9" name="Freeform: Shape 5928">
              <a:extLst>
                <a:ext uri="{FF2B5EF4-FFF2-40B4-BE49-F238E27FC236}">
                  <a16:creationId xmlns:a16="http://schemas.microsoft.com/office/drawing/2014/main" id="{427EE079-6A17-4967-BF71-BAF54B254206}"/>
                </a:ext>
              </a:extLst>
            </p:cNvPr>
            <p:cNvSpPr/>
            <p:nvPr/>
          </p:nvSpPr>
          <p:spPr>
            <a:xfrm>
              <a:off x="31946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0" name="Freeform: Shape 5929">
              <a:extLst>
                <a:ext uri="{FF2B5EF4-FFF2-40B4-BE49-F238E27FC236}">
                  <a16:creationId xmlns:a16="http://schemas.microsoft.com/office/drawing/2014/main" id="{AF64819C-AB61-4589-8B9D-6126C76CCBD8}"/>
                </a:ext>
              </a:extLst>
            </p:cNvPr>
            <p:cNvSpPr/>
            <p:nvPr/>
          </p:nvSpPr>
          <p:spPr>
            <a:xfrm>
              <a:off x="34232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1" name="Freeform: Shape 5930">
              <a:extLst>
                <a:ext uri="{FF2B5EF4-FFF2-40B4-BE49-F238E27FC236}">
                  <a16:creationId xmlns:a16="http://schemas.microsoft.com/office/drawing/2014/main" id="{473DA630-E89C-49D2-B5FF-FEA6F7503D59}"/>
                </a:ext>
              </a:extLst>
            </p:cNvPr>
            <p:cNvSpPr/>
            <p:nvPr/>
          </p:nvSpPr>
          <p:spPr>
            <a:xfrm>
              <a:off x="34232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2" name="Freeform: Shape 5931">
              <a:extLst>
                <a:ext uri="{FF2B5EF4-FFF2-40B4-BE49-F238E27FC236}">
                  <a16:creationId xmlns:a16="http://schemas.microsoft.com/office/drawing/2014/main" id="{F6B668C2-2DB0-4B62-B07B-ABE7832C48DB}"/>
                </a:ext>
              </a:extLst>
            </p:cNvPr>
            <p:cNvSpPr/>
            <p:nvPr/>
          </p:nvSpPr>
          <p:spPr>
            <a:xfrm>
              <a:off x="34232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3" name="Freeform: Shape 5932">
              <a:extLst>
                <a:ext uri="{FF2B5EF4-FFF2-40B4-BE49-F238E27FC236}">
                  <a16:creationId xmlns:a16="http://schemas.microsoft.com/office/drawing/2014/main" id="{37D0A384-466B-4D17-9FAD-114DBAAAC9E2}"/>
                </a:ext>
              </a:extLst>
            </p:cNvPr>
            <p:cNvSpPr/>
            <p:nvPr/>
          </p:nvSpPr>
          <p:spPr>
            <a:xfrm>
              <a:off x="34232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4" name="Freeform: Shape 5933">
              <a:extLst>
                <a:ext uri="{FF2B5EF4-FFF2-40B4-BE49-F238E27FC236}">
                  <a16:creationId xmlns:a16="http://schemas.microsoft.com/office/drawing/2014/main" id="{B4C74D22-EC8B-4686-A7D0-D65449A8F540}"/>
                </a:ext>
              </a:extLst>
            </p:cNvPr>
            <p:cNvSpPr/>
            <p:nvPr/>
          </p:nvSpPr>
          <p:spPr>
            <a:xfrm>
              <a:off x="34232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5" name="Freeform: Shape 5934">
              <a:extLst>
                <a:ext uri="{FF2B5EF4-FFF2-40B4-BE49-F238E27FC236}">
                  <a16:creationId xmlns:a16="http://schemas.microsoft.com/office/drawing/2014/main" id="{DD0475FA-FE58-4D6A-91E5-2C6EA34A6FBC}"/>
                </a:ext>
              </a:extLst>
            </p:cNvPr>
            <p:cNvSpPr/>
            <p:nvPr/>
          </p:nvSpPr>
          <p:spPr>
            <a:xfrm>
              <a:off x="34232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6" name="Freeform: Shape 5935">
              <a:extLst>
                <a:ext uri="{FF2B5EF4-FFF2-40B4-BE49-F238E27FC236}">
                  <a16:creationId xmlns:a16="http://schemas.microsoft.com/office/drawing/2014/main" id="{F35F4D48-6CFF-41E6-B308-F2991A5FBD8A}"/>
                </a:ext>
              </a:extLst>
            </p:cNvPr>
            <p:cNvSpPr/>
            <p:nvPr/>
          </p:nvSpPr>
          <p:spPr>
            <a:xfrm>
              <a:off x="34232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7" name="Freeform: Shape 5936">
              <a:extLst>
                <a:ext uri="{FF2B5EF4-FFF2-40B4-BE49-F238E27FC236}">
                  <a16:creationId xmlns:a16="http://schemas.microsoft.com/office/drawing/2014/main" id="{979660A6-FC4D-4A2E-BA73-66F0661AF2F3}"/>
                </a:ext>
              </a:extLst>
            </p:cNvPr>
            <p:cNvSpPr/>
            <p:nvPr/>
          </p:nvSpPr>
          <p:spPr>
            <a:xfrm>
              <a:off x="34232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8" name="Freeform: Shape 5937">
              <a:extLst>
                <a:ext uri="{FF2B5EF4-FFF2-40B4-BE49-F238E27FC236}">
                  <a16:creationId xmlns:a16="http://schemas.microsoft.com/office/drawing/2014/main" id="{1F5A275B-6257-40C3-90E2-2F2A3A57627E}"/>
                </a:ext>
              </a:extLst>
            </p:cNvPr>
            <p:cNvSpPr/>
            <p:nvPr/>
          </p:nvSpPr>
          <p:spPr>
            <a:xfrm>
              <a:off x="34232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9" name="Freeform: Shape 5938">
              <a:extLst>
                <a:ext uri="{FF2B5EF4-FFF2-40B4-BE49-F238E27FC236}">
                  <a16:creationId xmlns:a16="http://schemas.microsoft.com/office/drawing/2014/main" id="{791BAAC7-4962-47B8-8C1A-FA28116CF428}"/>
                </a:ext>
              </a:extLst>
            </p:cNvPr>
            <p:cNvSpPr/>
            <p:nvPr/>
          </p:nvSpPr>
          <p:spPr>
            <a:xfrm>
              <a:off x="34232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0" name="Freeform: Shape 5939">
              <a:extLst>
                <a:ext uri="{FF2B5EF4-FFF2-40B4-BE49-F238E27FC236}">
                  <a16:creationId xmlns:a16="http://schemas.microsoft.com/office/drawing/2014/main" id="{D1BE5B59-859C-47CF-AD97-91867ACAE860}"/>
                </a:ext>
              </a:extLst>
            </p:cNvPr>
            <p:cNvSpPr/>
            <p:nvPr/>
          </p:nvSpPr>
          <p:spPr>
            <a:xfrm>
              <a:off x="34232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1" name="Freeform: Shape 5940">
              <a:extLst>
                <a:ext uri="{FF2B5EF4-FFF2-40B4-BE49-F238E27FC236}">
                  <a16:creationId xmlns:a16="http://schemas.microsoft.com/office/drawing/2014/main" id="{DE1C25ED-E51D-45F6-8B60-950F4D649BD7}"/>
                </a:ext>
              </a:extLst>
            </p:cNvPr>
            <p:cNvSpPr/>
            <p:nvPr/>
          </p:nvSpPr>
          <p:spPr>
            <a:xfrm>
              <a:off x="34232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2" name="Freeform: Shape 5941">
              <a:extLst>
                <a:ext uri="{FF2B5EF4-FFF2-40B4-BE49-F238E27FC236}">
                  <a16:creationId xmlns:a16="http://schemas.microsoft.com/office/drawing/2014/main" id="{65561D1A-3D7B-4567-BD11-9B66CD4FC965}"/>
                </a:ext>
              </a:extLst>
            </p:cNvPr>
            <p:cNvSpPr/>
            <p:nvPr/>
          </p:nvSpPr>
          <p:spPr>
            <a:xfrm>
              <a:off x="34232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3" name="Freeform: Shape 5942">
              <a:extLst>
                <a:ext uri="{FF2B5EF4-FFF2-40B4-BE49-F238E27FC236}">
                  <a16:creationId xmlns:a16="http://schemas.microsoft.com/office/drawing/2014/main" id="{CEC390CD-494D-4863-9757-6FA3659B28D8}"/>
                </a:ext>
              </a:extLst>
            </p:cNvPr>
            <p:cNvSpPr/>
            <p:nvPr/>
          </p:nvSpPr>
          <p:spPr>
            <a:xfrm>
              <a:off x="34232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4" name="Freeform: Shape 5943">
              <a:extLst>
                <a:ext uri="{FF2B5EF4-FFF2-40B4-BE49-F238E27FC236}">
                  <a16:creationId xmlns:a16="http://schemas.microsoft.com/office/drawing/2014/main" id="{8EDD98EB-D84E-4AF5-A9C0-557C9D635AA0}"/>
                </a:ext>
              </a:extLst>
            </p:cNvPr>
            <p:cNvSpPr/>
            <p:nvPr/>
          </p:nvSpPr>
          <p:spPr>
            <a:xfrm>
              <a:off x="34232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5" name="Freeform: Shape 5944">
              <a:extLst>
                <a:ext uri="{FF2B5EF4-FFF2-40B4-BE49-F238E27FC236}">
                  <a16:creationId xmlns:a16="http://schemas.microsoft.com/office/drawing/2014/main" id="{BF17B548-40C4-4553-9461-771E9E6BB221}"/>
                </a:ext>
              </a:extLst>
            </p:cNvPr>
            <p:cNvSpPr/>
            <p:nvPr/>
          </p:nvSpPr>
          <p:spPr>
            <a:xfrm>
              <a:off x="34232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6" name="Freeform: Shape 5945">
              <a:extLst>
                <a:ext uri="{FF2B5EF4-FFF2-40B4-BE49-F238E27FC236}">
                  <a16:creationId xmlns:a16="http://schemas.microsoft.com/office/drawing/2014/main" id="{C6AF71BD-2EB4-49EF-8C3A-35134C6BF738}"/>
                </a:ext>
              </a:extLst>
            </p:cNvPr>
            <p:cNvSpPr/>
            <p:nvPr/>
          </p:nvSpPr>
          <p:spPr>
            <a:xfrm>
              <a:off x="34232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7" name="Freeform: Shape 5946">
              <a:extLst>
                <a:ext uri="{FF2B5EF4-FFF2-40B4-BE49-F238E27FC236}">
                  <a16:creationId xmlns:a16="http://schemas.microsoft.com/office/drawing/2014/main" id="{DA0BD7AD-F40C-457B-9BE4-9134BE7ECCD7}"/>
                </a:ext>
              </a:extLst>
            </p:cNvPr>
            <p:cNvSpPr/>
            <p:nvPr/>
          </p:nvSpPr>
          <p:spPr>
            <a:xfrm>
              <a:off x="34232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8" name="Freeform: Shape 5947">
              <a:extLst>
                <a:ext uri="{FF2B5EF4-FFF2-40B4-BE49-F238E27FC236}">
                  <a16:creationId xmlns:a16="http://schemas.microsoft.com/office/drawing/2014/main" id="{DEE4EEDD-BE93-4C80-8239-F1D313219F8B}"/>
                </a:ext>
              </a:extLst>
            </p:cNvPr>
            <p:cNvSpPr/>
            <p:nvPr/>
          </p:nvSpPr>
          <p:spPr>
            <a:xfrm>
              <a:off x="34232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9" name="Freeform: Shape 5948">
              <a:extLst>
                <a:ext uri="{FF2B5EF4-FFF2-40B4-BE49-F238E27FC236}">
                  <a16:creationId xmlns:a16="http://schemas.microsoft.com/office/drawing/2014/main" id="{8C01E4C4-B84F-4C92-AF6C-6A7004AF4AF4}"/>
                </a:ext>
              </a:extLst>
            </p:cNvPr>
            <p:cNvSpPr/>
            <p:nvPr/>
          </p:nvSpPr>
          <p:spPr>
            <a:xfrm>
              <a:off x="34232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0" name="Freeform: Shape 5949">
              <a:extLst>
                <a:ext uri="{FF2B5EF4-FFF2-40B4-BE49-F238E27FC236}">
                  <a16:creationId xmlns:a16="http://schemas.microsoft.com/office/drawing/2014/main" id="{8FF235A0-CFB6-4B10-99E7-8C4D0AFC40D8}"/>
                </a:ext>
              </a:extLst>
            </p:cNvPr>
            <p:cNvSpPr/>
            <p:nvPr/>
          </p:nvSpPr>
          <p:spPr>
            <a:xfrm>
              <a:off x="34232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1" name="Freeform: Shape 5950">
              <a:extLst>
                <a:ext uri="{FF2B5EF4-FFF2-40B4-BE49-F238E27FC236}">
                  <a16:creationId xmlns:a16="http://schemas.microsoft.com/office/drawing/2014/main" id="{565C8BAD-04F7-4FCB-AE21-FA90EFCD119E}"/>
                </a:ext>
              </a:extLst>
            </p:cNvPr>
            <p:cNvSpPr/>
            <p:nvPr/>
          </p:nvSpPr>
          <p:spPr>
            <a:xfrm>
              <a:off x="34232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2" name="Freeform: Shape 5951">
              <a:extLst>
                <a:ext uri="{FF2B5EF4-FFF2-40B4-BE49-F238E27FC236}">
                  <a16:creationId xmlns:a16="http://schemas.microsoft.com/office/drawing/2014/main" id="{02CE2C51-5912-47DA-8427-A1C62BF53A77}"/>
                </a:ext>
              </a:extLst>
            </p:cNvPr>
            <p:cNvSpPr/>
            <p:nvPr/>
          </p:nvSpPr>
          <p:spPr>
            <a:xfrm>
              <a:off x="34232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3" name="Freeform: Shape 5952">
              <a:extLst>
                <a:ext uri="{FF2B5EF4-FFF2-40B4-BE49-F238E27FC236}">
                  <a16:creationId xmlns:a16="http://schemas.microsoft.com/office/drawing/2014/main" id="{D76BEB3A-5BD6-4E7A-B4B9-90B7C7EBA41E}"/>
                </a:ext>
              </a:extLst>
            </p:cNvPr>
            <p:cNvSpPr/>
            <p:nvPr/>
          </p:nvSpPr>
          <p:spPr>
            <a:xfrm>
              <a:off x="34232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4" name="Freeform: Shape 5953">
              <a:extLst>
                <a:ext uri="{FF2B5EF4-FFF2-40B4-BE49-F238E27FC236}">
                  <a16:creationId xmlns:a16="http://schemas.microsoft.com/office/drawing/2014/main" id="{7ECFA41A-0B4D-41B9-A8C5-CD104B5D1CBB}"/>
                </a:ext>
              </a:extLst>
            </p:cNvPr>
            <p:cNvSpPr/>
            <p:nvPr/>
          </p:nvSpPr>
          <p:spPr>
            <a:xfrm>
              <a:off x="34232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5" name="Freeform: Shape 5954">
              <a:extLst>
                <a:ext uri="{FF2B5EF4-FFF2-40B4-BE49-F238E27FC236}">
                  <a16:creationId xmlns:a16="http://schemas.microsoft.com/office/drawing/2014/main" id="{4C1C9894-889A-40B2-B6DC-1F81CCE7D4DE}"/>
                </a:ext>
              </a:extLst>
            </p:cNvPr>
            <p:cNvSpPr/>
            <p:nvPr/>
          </p:nvSpPr>
          <p:spPr>
            <a:xfrm>
              <a:off x="34232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6" name="Freeform: Shape 5955">
              <a:extLst>
                <a:ext uri="{FF2B5EF4-FFF2-40B4-BE49-F238E27FC236}">
                  <a16:creationId xmlns:a16="http://schemas.microsoft.com/office/drawing/2014/main" id="{77138384-916F-48A1-8F12-63B439D2F680}"/>
                </a:ext>
              </a:extLst>
            </p:cNvPr>
            <p:cNvSpPr/>
            <p:nvPr/>
          </p:nvSpPr>
          <p:spPr>
            <a:xfrm>
              <a:off x="34232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7" name="Freeform: Shape 5956">
              <a:extLst>
                <a:ext uri="{FF2B5EF4-FFF2-40B4-BE49-F238E27FC236}">
                  <a16:creationId xmlns:a16="http://schemas.microsoft.com/office/drawing/2014/main" id="{534505B4-DA2E-412F-8D95-F61EADB25133}"/>
                </a:ext>
              </a:extLst>
            </p:cNvPr>
            <p:cNvSpPr/>
            <p:nvPr/>
          </p:nvSpPr>
          <p:spPr>
            <a:xfrm>
              <a:off x="34232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8" name="Freeform: Shape 5957">
              <a:extLst>
                <a:ext uri="{FF2B5EF4-FFF2-40B4-BE49-F238E27FC236}">
                  <a16:creationId xmlns:a16="http://schemas.microsoft.com/office/drawing/2014/main" id="{EBF51057-235C-49E9-B30E-FDAFEDBD62A6}"/>
                </a:ext>
              </a:extLst>
            </p:cNvPr>
            <p:cNvSpPr/>
            <p:nvPr/>
          </p:nvSpPr>
          <p:spPr>
            <a:xfrm>
              <a:off x="34232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9" name="Freeform: Shape 5958">
              <a:extLst>
                <a:ext uri="{FF2B5EF4-FFF2-40B4-BE49-F238E27FC236}">
                  <a16:creationId xmlns:a16="http://schemas.microsoft.com/office/drawing/2014/main" id="{F61B432A-0F40-4A0D-93F3-B0FEE9B701B5}"/>
                </a:ext>
              </a:extLst>
            </p:cNvPr>
            <p:cNvSpPr/>
            <p:nvPr/>
          </p:nvSpPr>
          <p:spPr>
            <a:xfrm>
              <a:off x="34232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0" name="Freeform: Shape 5959">
              <a:extLst>
                <a:ext uri="{FF2B5EF4-FFF2-40B4-BE49-F238E27FC236}">
                  <a16:creationId xmlns:a16="http://schemas.microsoft.com/office/drawing/2014/main" id="{D9B61109-5293-496C-9C90-01F3EC23D06E}"/>
                </a:ext>
              </a:extLst>
            </p:cNvPr>
            <p:cNvSpPr/>
            <p:nvPr/>
          </p:nvSpPr>
          <p:spPr>
            <a:xfrm>
              <a:off x="36518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1" name="Freeform: Shape 5960">
              <a:extLst>
                <a:ext uri="{FF2B5EF4-FFF2-40B4-BE49-F238E27FC236}">
                  <a16:creationId xmlns:a16="http://schemas.microsoft.com/office/drawing/2014/main" id="{FE14F3BC-4760-4B0B-8B38-FE93C129AFBB}"/>
                </a:ext>
              </a:extLst>
            </p:cNvPr>
            <p:cNvSpPr/>
            <p:nvPr/>
          </p:nvSpPr>
          <p:spPr>
            <a:xfrm>
              <a:off x="36518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2" name="Freeform: Shape 5961">
              <a:extLst>
                <a:ext uri="{FF2B5EF4-FFF2-40B4-BE49-F238E27FC236}">
                  <a16:creationId xmlns:a16="http://schemas.microsoft.com/office/drawing/2014/main" id="{3F48E965-7DF8-4DB1-8B4F-EE26970E4470}"/>
                </a:ext>
              </a:extLst>
            </p:cNvPr>
            <p:cNvSpPr/>
            <p:nvPr/>
          </p:nvSpPr>
          <p:spPr>
            <a:xfrm>
              <a:off x="36518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3" name="Freeform: Shape 5962">
              <a:extLst>
                <a:ext uri="{FF2B5EF4-FFF2-40B4-BE49-F238E27FC236}">
                  <a16:creationId xmlns:a16="http://schemas.microsoft.com/office/drawing/2014/main" id="{6ABC7165-A0F5-4048-9862-9A1B5714C1B8}"/>
                </a:ext>
              </a:extLst>
            </p:cNvPr>
            <p:cNvSpPr/>
            <p:nvPr/>
          </p:nvSpPr>
          <p:spPr>
            <a:xfrm>
              <a:off x="36518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4" name="Freeform: Shape 5963">
              <a:extLst>
                <a:ext uri="{FF2B5EF4-FFF2-40B4-BE49-F238E27FC236}">
                  <a16:creationId xmlns:a16="http://schemas.microsoft.com/office/drawing/2014/main" id="{48B62962-E08B-4277-8CA5-396BE4DF0552}"/>
                </a:ext>
              </a:extLst>
            </p:cNvPr>
            <p:cNvSpPr/>
            <p:nvPr/>
          </p:nvSpPr>
          <p:spPr>
            <a:xfrm>
              <a:off x="36518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5" name="Freeform: Shape 5964">
              <a:extLst>
                <a:ext uri="{FF2B5EF4-FFF2-40B4-BE49-F238E27FC236}">
                  <a16:creationId xmlns:a16="http://schemas.microsoft.com/office/drawing/2014/main" id="{F1B005DF-30E5-41E7-9CA4-BF5DC1364CB2}"/>
                </a:ext>
              </a:extLst>
            </p:cNvPr>
            <p:cNvSpPr/>
            <p:nvPr/>
          </p:nvSpPr>
          <p:spPr>
            <a:xfrm>
              <a:off x="36518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6" name="Freeform: Shape 5965">
              <a:extLst>
                <a:ext uri="{FF2B5EF4-FFF2-40B4-BE49-F238E27FC236}">
                  <a16:creationId xmlns:a16="http://schemas.microsoft.com/office/drawing/2014/main" id="{B9EDF5EB-0A92-4CA5-8A67-F2D31905F155}"/>
                </a:ext>
              </a:extLst>
            </p:cNvPr>
            <p:cNvSpPr/>
            <p:nvPr/>
          </p:nvSpPr>
          <p:spPr>
            <a:xfrm>
              <a:off x="36518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7" name="Freeform: Shape 5966">
              <a:extLst>
                <a:ext uri="{FF2B5EF4-FFF2-40B4-BE49-F238E27FC236}">
                  <a16:creationId xmlns:a16="http://schemas.microsoft.com/office/drawing/2014/main" id="{8D1E7C56-3770-46A1-8F15-3BBC61BC2248}"/>
                </a:ext>
              </a:extLst>
            </p:cNvPr>
            <p:cNvSpPr/>
            <p:nvPr/>
          </p:nvSpPr>
          <p:spPr>
            <a:xfrm>
              <a:off x="36518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8" name="Freeform: Shape 5967">
              <a:extLst>
                <a:ext uri="{FF2B5EF4-FFF2-40B4-BE49-F238E27FC236}">
                  <a16:creationId xmlns:a16="http://schemas.microsoft.com/office/drawing/2014/main" id="{ABB2DC67-2A27-4A47-9856-0C2AC7B2BAC2}"/>
                </a:ext>
              </a:extLst>
            </p:cNvPr>
            <p:cNvSpPr/>
            <p:nvPr/>
          </p:nvSpPr>
          <p:spPr>
            <a:xfrm>
              <a:off x="36518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9" name="Freeform: Shape 5968">
              <a:extLst>
                <a:ext uri="{FF2B5EF4-FFF2-40B4-BE49-F238E27FC236}">
                  <a16:creationId xmlns:a16="http://schemas.microsoft.com/office/drawing/2014/main" id="{443C7A5C-8B0D-4FA3-B363-EBB2DF23E106}"/>
                </a:ext>
              </a:extLst>
            </p:cNvPr>
            <p:cNvSpPr/>
            <p:nvPr/>
          </p:nvSpPr>
          <p:spPr>
            <a:xfrm>
              <a:off x="36518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0" name="Freeform: Shape 5969">
              <a:extLst>
                <a:ext uri="{FF2B5EF4-FFF2-40B4-BE49-F238E27FC236}">
                  <a16:creationId xmlns:a16="http://schemas.microsoft.com/office/drawing/2014/main" id="{4D7FE523-4FEA-49F0-A74D-60D6F494A8DB}"/>
                </a:ext>
              </a:extLst>
            </p:cNvPr>
            <p:cNvSpPr/>
            <p:nvPr/>
          </p:nvSpPr>
          <p:spPr>
            <a:xfrm>
              <a:off x="36518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1" name="Freeform: Shape 5970">
              <a:extLst>
                <a:ext uri="{FF2B5EF4-FFF2-40B4-BE49-F238E27FC236}">
                  <a16:creationId xmlns:a16="http://schemas.microsoft.com/office/drawing/2014/main" id="{C9767788-B8E3-4306-94D9-BA07BA732ECF}"/>
                </a:ext>
              </a:extLst>
            </p:cNvPr>
            <p:cNvSpPr/>
            <p:nvPr/>
          </p:nvSpPr>
          <p:spPr>
            <a:xfrm>
              <a:off x="36518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2" name="Freeform: Shape 5971">
              <a:extLst>
                <a:ext uri="{FF2B5EF4-FFF2-40B4-BE49-F238E27FC236}">
                  <a16:creationId xmlns:a16="http://schemas.microsoft.com/office/drawing/2014/main" id="{A40C9B90-CCDA-4C00-87C2-8D4D6C2C08C0}"/>
                </a:ext>
              </a:extLst>
            </p:cNvPr>
            <p:cNvSpPr/>
            <p:nvPr/>
          </p:nvSpPr>
          <p:spPr>
            <a:xfrm>
              <a:off x="36518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3" name="Freeform: Shape 5972">
              <a:extLst>
                <a:ext uri="{FF2B5EF4-FFF2-40B4-BE49-F238E27FC236}">
                  <a16:creationId xmlns:a16="http://schemas.microsoft.com/office/drawing/2014/main" id="{6A43A5A1-2A48-49D1-A927-DD3190A04414}"/>
                </a:ext>
              </a:extLst>
            </p:cNvPr>
            <p:cNvSpPr/>
            <p:nvPr/>
          </p:nvSpPr>
          <p:spPr>
            <a:xfrm>
              <a:off x="36518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4" name="Freeform: Shape 5973">
              <a:extLst>
                <a:ext uri="{FF2B5EF4-FFF2-40B4-BE49-F238E27FC236}">
                  <a16:creationId xmlns:a16="http://schemas.microsoft.com/office/drawing/2014/main" id="{BAB6A643-838A-48D3-9600-E036626624B6}"/>
                </a:ext>
              </a:extLst>
            </p:cNvPr>
            <p:cNvSpPr/>
            <p:nvPr/>
          </p:nvSpPr>
          <p:spPr>
            <a:xfrm>
              <a:off x="36518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5" name="Freeform: Shape 5974">
              <a:extLst>
                <a:ext uri="{FF2B5EF4-FFF2-40B4-BE49-F238E27FC236}">
                  <a16:creationId xmlns:a16="http://schemas.microsoft.com/office/drawing/2014/main" id="{B3216FC0-C1C1-4BE3-98F1-F299396CA9E3}"/>
                </a:ext>
              </a:extLst>
            </p:cNvPr>
            <p:cNvSpPr/>
            <p:nvPr/>
          </p:nvSpPr>
          <p:spPr>
            <a:xfrm>
              <a:off x="36518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6" name="Freeform: Shape 5975">
              <a:extLst>
                <a:ext uri="{FF2B5EF4-FFF2-40B4-BE49-F238E27FC236}">
                  <a16:creationId xmlns:a16="http://schemas.microsoft.com/office/drawing/2014/main" id="{E3DAF5E4-126D-4CBF-8E02-6FC5A3B770C2}"/>
                </a:ext>
              </a:extLst>
            </p:cNvPr>
            <p:cNvSpPr/>
            <p:nvPr/>
          </p:nvSpPr>
          <p:spPr>
            <a:xfrm>
              <a:off x="36518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7" name="Freeform: Shape 5976">
              <a:extLst>
                <a:ext uri="{FF2B5EF4-FFF2-40B4-BE49-F238E27FC236}">
                  <a16:creationId xmlns:a16="http://schemas.microsoft.com/office/drawing/2014/main" id="{77885585-D1A0-4544-A862-AEE58F7EB015}"/>
                </a:ext>
              </a:extLst>
            </p:cNvPr>
            <p:cNvSpPr/>
            <p:nvPr/>
          </p:nvSpPr>
          <p:spPr>
            <a:xfrm>
              <a:off x="36518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8" name="Freeform: Shape 5977">
              <a:extLst>
                <a:ext uri="{FF2B5EF4-FFF2-40B4-BE49-F238E27FC236}">
                  <a16:creationId xmlns:a16="http://schemas.microsoft.com/office/drawing/2014/main" id="{CF6E2310-74D7-425E-B643-B62727ED194D}"/>
                </a:ext>
              </a:extLst>
            </p:cNvPr>
            <p:cNvSpPr/>
            <p:nvPr/>
          </p:nvSpPr>
          <p:spPr>
            <a:xfrm>
              <a:off x="36518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9" name="Freeform: Shape 5978">
              <a:extLst>
                <a:ext uri="{FF2B5EF4-FFF2-40B4-BE49-F238E27FC236}">
                  <a16:creationId xmlns:a16="http://schemas.microsoft.com/office/drawing/2014/main" id="{498C417F-1958-4169-BAB1-955A21BE5627}"/>
                </a:ext>
              </a:extLst>
            </p:cNvPr>
            <p:cNvSpPr/>
            <p:nvPr/>
          </p:nvSpPr>
          <p:spPr>
            <a:xfrm>
              <a:off x="36518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0" name="Freeform: Shape 5979">
              <a:extLst>
                <a:ext uri="{FF2B5EF4-FFF2-40B4-BE49-F238E27FC236}">
                  <a16:creationId xmlns:a16="http://schemas.microsoft.com/office/drawing/2014/main" id="{CF0EDDED-A0DD-4295-BEC9-9B19411C0698}"/>
                </a:ext>
              </a:extLst>
            </p:cNvPr>
            <p:cNvSpPr/>
            <p:nvPr/>
          </p:nvSpPr>
          <p:spPr>
            <a:xfrm>
              <a:off x="36518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1" name="Freeform: Shape 5980">
              <a:extLst>
                <a:ext uri="{FF2B5EF4-FFF2-40B4-BE49-F238E27FC236}">
                  <a16:creationId xmlns:a16="http://schemas.microsoft.com/office/drawing/2014/main" id="{209DD470-9581-4640-9160-1BF9781E1C74}"/>
                </a:ext>
              </a:extLst>
            </p:cNvPr>
            <p:cNvSpPr/>
            <p:nvPr/>
          </p:nvSpPr>
          <p:spPr>
            <a:xfrm>
              <a:off x="36518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2" name="Freeform: Shape 5981">
              <a:extLst>
                <a:ext uri="{FF2B5EF4-FFF2-40B4-BE49-F238E27FC236}">
                  <a16:creationId xmlns:a16="http://schemas.microsoft.com/office/drawing/2014/main" id="{6739A600-31C4-4D24-BBB0-C263BBD6B0E2}"/>
                </a:ext>
              </a:extLst>
            </p:cNvPr>
            <p:cNvSpPr/>
            <p:nvPr/>
          </p:nvSpPr>
          <p:spPr>
            <a:xfrm>
              <a:off x="36518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3" name="Freeform: Shape 5982">
              <a:extLst>
                <a:ext uri="{FF2B5EF4-FFF2-40B4-BE49-F238E27FC236}">
                  <a16:creationId xmlns:a16="http://schemas.microsoft.com/office/drawing/2014/main" id="{2995047B-FAD2-42C0-98EF-A8FADEA4D65C}"/>
                </a:ext>
              </a:extLst>
            </p:cNvPr>
            <p:cNvSpPr/>
            <p:nvPr/>
          </p:nvSpPr>
          <p:spPr>
            <a:xfrm>
              <a:off x="36518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4" name="Freeform: Shape 5983">
              <a:extLst>
                <a:ext uri="{FF2B5EF4-FFF2-40B4-BE49-F238E27FC236}">
                  <a16:creationId xmlns:a16="http://schemas.microsoft.com/office/drawing/2014/main" id="{7C986BFD-EA14-4835-88A0-1F768037284B}"/>
                </a:ext>
              </a:extLst>
            </p:cNvPr>
            <p:cNvSpPr/>
            <p:nvPr/>
          </p:nvSpPr>
          <p:spPr>
            <a:xfrm>
              <a:off x="36518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5" name="Freeform: Shape 5984">
              <a:extLst>
                <a:ext uri="{FF2B5EF4-FFF2-40B4-BE49-F238E27FC236}">
                  <a16:creationId xmlns:a16="http://schemas.microsoft.com/office/drawing/2014/main" id="{F79454DB-B2E5-46F3-A7FE-0E7E3367E1C7}"/>
                </a:ext>
              </a:extLst>
            </p:cNvPr>
            <p:cNvSpPr/>
            <p:nvPr/>
          </p:nvSpPr>
          <p:spPr>
            <a:xfrm>
              <a:off x="36518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6" name="Freeform: Shape 5985">
              <a:extLst>
                <a:ext uri="{FF2B5EF4-FFF2-40B4-BE49-F238E27FC236}">
                  <a16:creationId xmlns:a16="http://schemas.microsoft.com/office/drawing/2014/main" id="{71EEE379-79D8-4744-8073-C932D92A4A22}"/>
                </a:ext>
              </a:extLst>
            </p:cNvPr>
            <p:cNvSpPr/>
            <p:nvPr/>
          </p:nvSpPr>
          <p:spPr>
            <a:xfrm>
              <a:off x="36518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7" name="Freeform: Shape 5986">
              <a:extLst>
                <a:ext uri="{FF2B5EF4-FFF2-40B4-BE49-F238E27FC236}">
                  <a16:creationId xmlns:a16="http://schemas.microsoft.com/office/drawing/2014/main" id="{B83D053F-E47F-4321-9EB7-26659FCB0366}"/>
                </a:ext>
              </a:extLst>
            </p:cNvPr>
            <p:cNvSpPr/>
            <p:nvPr/>
          </p:nvSpPr>
          <p:spPr>
            <a:xfrm>
              <a:off x="36518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8" name="Freeform: Shape 5987">
              <a:extLst>
                <a:ext uri="{FF2B5EF4-FFF2-40B4-BE49-F238E27FC236}">
                  <a16:creationId xmlns:a16="http://schemas.microsoft.com/office/drawing/2014/main" id="{28BBD486-6442-4D33-8A54-E1FB913E45FB}"/>
                </a:ext>
              </a:extLst>
            </p:cNvPr>
            <p:cNvSpPr/>
            <p:nvPr/>
          </p:nvSpPr>
          <p:spPr>
            <a:xfrm>
              <a:off x="36518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9" name="Freeform: Shape 5988">
              <a:extLst>
                <a:ext uri="{FF2B5EF4-FFF2-40B4-BE49-F238E27FC236}">
                  <a16:creationId xmlns:a16="http://schemas.microsoft.com/office/drawing/2014/main" id="{D3E76589-D134-4019-B5F1-7565740EA4A3}"/>
                </a:ext>
              </a:extLst>
            </p:cNvPr>
            <p:cNvSpPr/>
            <p:nvPr/>
          </p:nvSpPr>
          <p:spPr>
            <a:xfrm>
              <a:off x="36518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0" name="Freeform: Shape 5989">
              <a:extLst>
                <a:ext uri="{FF2B5EF4-FFF2-40B4-BE49-F238E27FC236}">
                  <a16:creationId xmlns:a16="http://schemas.microsoft.com/office/drawing/2014/main" id="{46C4DB14-AA4B-4449-AD1B-38FEE1D52B7D}"/>
                </a:ext>
              </a:extLst>
            </p:cNvPr>
            <p:cNvSpPr/>
            <p:nvPr/>
          </p:nvSpPr>
          <p:spPr>
            <a:xfrm>
              <a:off x="3880404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1" name="Freeform: Shape 5990">
              <a:extLst>
                <a:ext uri="{FF2B5EF4-FFF2-40B4-BE49-F238E27FC236}">
                  <a16:creationId xmlns:a16="http://schemas.microsoft.com/office/drawing/2014/main" id="{EDE17457-F98A-4921-8151-A75197C2376C}"/>
                </a:ext>
              </a:extLst>
            </p:cNvPr>
            <p:cNvSpPr/>
            <p:nvPr/>
          </p:nvSpPr>
          <p:spPr>
            <a:xfrm>
              <a:off x="3880404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2" name="Freeform: Shape 5991">
              <a:extLst>
                <a:ext uri="{FF2B5EF4-FFF2-40B4-BE49-F238E27FC236}">
                  <a16:creationId xmlns:a16="http://schemas.microsoft.com/office/drawing/2014/main" id="{B50357F7-C300-4C3D-8CF8-29D2AC2E4972}"/>
                </a:ext>
              </a:extLst>
            </p:cNvPr>
            <p:cNvSpPr/>
            <p:nvPr/>
          </p:nvSpPr>
          <p:spPr>
            <a:xfrm>
              <a:off x="3880404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3" name="Freeform: Shape 5992">
              <a:extLst>
                <a:ext uri="{FF2B5EF4-FFF2-40B4-BE49-F238E27FC236}">
                  <a16:creationId xmlns:a16="http://schemas.microsoft.com/office/drawing/2014/main" id="{FD82C2C1-6289-4B8F-BEF9-141DC9B40F51}"/>
                </a:ext>
              </a:extLst>
            </p:cNvPr>
            <p:cNvSpPr/>
            <p:nvPr/>
          </p:nvSpPr>
          <p:spPr>
            <a:xfrm>
              <a:off x="3880404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4" name="Freeform: Shape 5993">
              <a:extLst>
                <a:ext uri="{FF2B5EF4-FFF2-40B4-BE49-F238E27FC236}">
                  <a16:creationId xmlns:a16="http://schemas.microsoft.com/office/drawing/2014/main" id="{4CD766B5-0EF5-4C28-812D-B82DC8B72A91}"/>
                </a:ext>
              </a:extLst>
            </p:cNvPr>
            <p:cNvSpPr/>
            <p:nvPr/>
          </p:nvSpPr>
          <p:spPr>
            <a:xfrm>
              <a:off x="3880404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5" name="Freeform: Shape 5994">
              <a:extLst>
                <a:ext uri="{FF2B5EF4-FFF2-40B4-BE49-F238E27FC236}">
                  <a16:creationId xmlns:a16="http://schemas.microsoft.com/office/drawing/2014/main" id="{1B4F53F5-5BC0-44DB-92D7-28A794FD4716}"/>
                </a:ext>
              </a:extLst>
            </p:cNvPr>
            <p:cNvSpPr/>
            <p:nvPr/>
          </p:nvSpPr>
          <p:spPr>
            <a:xfrm>
              <a:off x="3880404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6" name="Freeform: Shape 5995">
              <a:extLst>
                <a:ext uri="{FF2B5EF4-FFF2-40B4-BE49-F238E27FC236}">
                  <a16:creationId xmlns:a16="http://schemas.microsoft.com/office/drawing/2014/main" id="{7B180F5D-D851-42E2-8F16-BB9B60E990F3}"/>
                </a:ext>
              </a:extLst>
            </p:cNvPr>
            <p:cNvSpPr/>
            <p:nvPr/>
          </p:nvSpPr>
          <p:spPr>
            <a:xfrm>
              <a:off x="3880404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7" name="Freeform: Shape 5996">
              <a:extLst>
                <a:ext uri="{FF2B5EF4-FFF2-40B4-BE49-F238E27FC236}">
                  <a16:creationId xmlns:a16="http://schemas.microsoft.com/office/drawing/2014/main" id="{E4EDF181-2620-4D00-90E7-E1C04A80EF7C}"/>
                </a:ext>
              </a:extLst>
            </p:cNvPr>
            <p:cNvSpPr/>
            <p:nvPr/>
          </p:nvSpPr>
          <p:spPr>
            <a:xfrm>
              <a:off x="3880404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8" name="Freeform: Shape 5997">
              <a:extLst>
                <a:ext uri="{FF2B5EF4-FFF2-40B4-BE49-F238E27FC236}">
                  <a16:creationId xmlns:a16="http://schemas.microsoft.com/office/drawing/2014/main" id="{E6B5CF8D-8D1F-4E67-B623-73E7FB0F2CEB}"/>
                </a:ext>
              </a:extLst>
            </p:cNvPr>
            <p:cNvSpPr/>
            <p:nvPr/>
          </p:nvSpPr>
          <p:spPr>
            <a:xfrm>
              <a:off x="3880404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9" name="Freeform: Shape 5998">
              <a:extLst>
                <a:ext uri="{FF2B5EF4-FFF2-40B4-BE49-F238E27FC236}">
                  <a16:creationId xmlns:a16="http://schemas.microsoft.com/office/drawing/2014/main" id="{E6675537-D347-4049-ABFD-782909C6446E}"/>
                </a:ext>
              </a:extLst>
            </p:cNvPr>
            <p:cNvSpPr/>
            <p:nvPr/>
          </p:nvSpPr>
          <p:spPr>
            <a:xfrm>
              <a:off x="3880404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0" name="Freeform: Shape 5999">
              <a:extLst>
                <a:ext uri="{FF2B5EF4-FFF2-40B4-BE49-F238E27FC236}">
                  <a16:creationId xmlns:a16="http://schemas.microsoft.com/office/drawing/2014/main" id="{F830BA63-07D7-425E-B7AC-6F27E906F76F}"/>
                </a:ext>
              </a:extLst>
            </p:cNvPr>
            <p:cNvSpPr/>
            <p:nvPr/>
          </p:nvSpPr>
          <p:spPr>
            <a:xfrm>
              <a:off x="3880404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1" name="Freeform: Shape 6000">
              <a:extLst>
                <a:ext uri="{FF2B5EF4-FFF2-40B4-BE49-F238E27FC236}">
                  <a16:creationId xmlns:a16="http://schemas.microsoft.com/office/drawing/2014/main" id="{DFA12593-0EC3-4FA3-BC1D-3D5A8E7CF06D}"/>
                </a:ext>
              </a:extLst>
            </p:cNvPr>
            <p:cNvSpPr/>
            <p:nvPr/>
          </p:nvSpPr>
          <p:spPr>
            <a:xfrm>
              <a:off x="3880404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2" name="Freeform: Shape 6001">
              <a:extLst>
                <a:ext uri="{FF2B5EF4-FFF2-40B4-BE49-F238E27FC236}">
                  <a16:creationId xmlns:a16="http://schemas.microsoft.com/office/drawing/2014/main" id="{DAAD741C-ADA2-490A-93AA-DDB068427DA8}"/>
                </a:ext>
              </a:extLst>
            </p:cNvPr>
            <p:cNvSpPr/>
            <p:nvPr/>
          </p:nvSpPr>
          <p:spPr>
            <a:xfrm>
              <a:off x="3880404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3" name="Freeform: Shape 6002">
              <a:extLst>
                <a:ext uri="{FF2B5EF4-FFF2-40B4-BE49-F238E27FC236}">
                  <a16:creationId xmlns:a16="http://schemas.microsoft.com/office/drawing/2014/main" id="{06E3DA45-0D69-414C-846B-CFF47C691231}"/>
                </a:ext>
              </a:extLst>
            </p:cNvPr>
            <p:cNvSpPr/>
            <p:nvPr/>
          </p:nvSpPr>
          <p:spPr>
            <a:xfrm>
              <a:off x="3880404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4" name="Freeform: Shape 6003">
              <a:extLst>
                <a:ext uri="{FF2B5EF4-FFF2-40B4-BE49-F238E27FC236}">
                  <a16:creationId xmlns:a16="http://schemas.microsoft.com/office/drawing/2014/main" id="{CAAE99D2-469E-4515-AE85-FEA7A84C1E02}"/>
                </a:ext>
              </a:extLst>
            </p:cNvPr>
            <p:cNvSpPr/>
            <p:nvPr/>
          </p:nvSpPr>
          <p:spPr>
            <a:xfrm>
              <a:off x="3880404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5" name="Freeform: Shape 6004">
              <a:extLst>
                <a:ext uri="{FF2B5EF4-FFF2-40B4-BE49-F238E27FC236}">
                  <a16:creationId xmlns:a16="http://schemas.microsoft.com/office/drawing/2014/main" id="{8F6FC716-5594-41D8-ACEE-4C761782B448}"/>
                </a:ext>
              </a:extLst>
            </p:cNvPr>
            <p:cNvSpPr/>
            <p:nvPr/>
          </p:nvSpPr>
          <p:spPr>
            <a:xfrm>
              <a:off x="3880404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6" name="Freeform: Shape 6005">
              <a:extLst>
                <a:ext uri="{FF2B5EF4-FFF2-40B4-BE49-F238E27FC236}">
                  <a16:creationId xmlns:a16="http://schemas.microsoft.com/office/drawing/2014/main" id="{011A2A50-AF2F-45ED-A729-C8788957B0F8}"/>
                </a:ext>
              </a:extLst>
            </p:cNvPr>
            <p:cNvSpPr/>
            <p:nvPr/>
          </p:nvSpPr>
          <p:spPr>
            <a:xfrm>
              <a:off x="3880404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7" name="Freeform: Shape 6006">
              <a:extLst>
                <a:ext uri="{FF2B5EF4-FFF2-40B4-BE49-F238E27FC236}">
                  <a16:creationId xmlns:a16="http://schemas.microsoft.com/office/drawing/2014/main" id="{C705D36C-FF7B-4CA7-B1C5-351109B11D7B}"/>
                </a:ext>
              </a:extLst>
            </p:cNvPr>
            <p:cNvSpPr/>
            <p:nvPr/>
          </p:nvSpPr>
          <p:spPr>
            <a:xfrm>
              <a:off x="3880404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8" name="Freeform: Shape 6007">
              <a:extLst>
                <a:ext uri="{FF2B5EF4-FFF2-40B4-BE49-F238E27FC236}">
                  <a16:creationId xmlns:a16="http://schemas.microsoft.com/office/drawing/2014/main" id="{AEC04688-FED0-4479-B5DB-D7B27BD4B4D7}"/>
                </a:ext>
              </a:extLst>
            </p:cNvPr>
            <p:cNvSpPr/>
            <p:nvPr/>
          </p:nvSpPr>
          <p:spPr>
            <a:xfrm>
              <a:off x="3880404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9" name="Freeform: Shape 6008">
              <a:extLst>
                <a:ext uri="{FF2B5EF4-FFF2-40B4-BE49-F238E27FC236}">
                  <a16:creationId xmlns:a16="http://schemas.microsoft.com/office/drawing/2014/main" id="{5ECC4A12-7C32-43DA-8B33-D3828B4D1BB9}"/>
                </a:ext>
              </a:extLst>
            </p:cNvPr>
            <p:cNvSpPr/>
            <p:nvPr/>
          </p:nvSpPr>
          <p:spPr>
            <a:xfrm>
              <a:off x="3880404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0" name="Freeform: Shape 6009">
              <a:extLst>
                <a:ext uri="{FF2B5EF4-FFF2-40B4-BE49-F238E27FC236}">
                  <a16:creationId xmlns:a16="http://schemas.microsoft.com/office/drawing/2014/main" id="{436E7194-9E49-40B2-A317-85D63CF3D5B9}"/>
                </a:ext>
              </a:extLst>
            </p:cNvPr>
            <p:cNvSpPr/>
            <p:nvPr/>
          </p:nvSpPr>
          <p:spPr>
            <a:xfrm>
              <a:off x="3880404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1" name="Freeform: Shape 6010">
              <a:extLst>
                <a:ext uri="{FF2B5EF4-FFF2-40B4-BE49-F238E27FC236}">
                  <a16:creationId xmlns:a16="http://schemas.microsoft.com/office/drawing/2014/main" id="{868C0E70-E8C3-403B-BF1B-BA065025F085}"/>
                </a:ext>
              </a:extLst>
            </p:cNvPr>
            <p:cNvSpPr/>
            <p:nvPr/>
          </p:nvSpPr>
          <p:spPr>
            <a:xfrm>
              <a:off x="3880404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2" name="Freeform: Shape 6011">
              <a:extLst>
                <a:ext uri="{FF2B5EF4-FFF2-40B4-BE49-F238E27FC236}">
                  <a16:creationId xmlns:a16="http://schemas.microsoft.com/office/drawing/2014/main" id="{51633A67-3D1E-4DBA-866C-89E6589C781E}"/>
                </a:ext>
              </a:extLst>
            </p:cNvPr>
            <p:cNvSpPr/>
            <p:nvPr/>
          </p:nvSpPr>
          <p:spPr>
            <a:xfrm>
              <a:off x="3880404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3" name="Freeform: Shape 6012">
              <a:extLst>
                <a:ext uri="{FF2B5EF4-FFF2-40B4-BE49-F238E27FC236}">
                  <a16:creationId xmlns:a16="http://schemas.microsoft.com/office/drawing/2014/main" id="{E6B07075-160C-4CE3-8FA5-DAC3BFD4BDB6}"/>
                </a:ext>
              </a:extLst>
            </p:cNvPr>
            <p:cNvSpPr/>
            <p:nvPr/>
          </p:nvSpPr>
          <p:spPr>
            <a:xfrm>
              <a:off x="3880404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4" name="Freeform: Shape 6013">
              <a:extLst>
                <a:ext uri="{FF2B5EF4-FFF2-40B4-BE49-F238E27FC236}">
                  <a16:creationId xmlns:a16="http://schemas.microsoft.com/office/drawing/2014/main" id="{59320E79-EEFE-4149-90F6-74AA31984415}"/>
                </a:ext>
              </a:extLst>
            </p:cNvPr>
            <p:cNvSpPr/>
            <p:nvPr/>
          </p:nvSpPr>
          <p:spPr>
            <a:xfrm>
              <a:off x="3880404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5" name="Freeform: Shape 6014">
              <a:extLst>
                <a:ext uri="{FF2B5EF4-FFF2-40B4-BE49-F238E27FC236}">
                  <a16:creationId xmlns:a16="http://schemas.microsoft.com/office/drawing/2014/main" id="{904A9CC0-ABA4-41DC-8781-80EF8D051962}"/>
                </a:ext>
              </a:extLst>
            </p:cNvPr>
            <p:cNvSpPr/>
            <p:nvPr/>
          </p:nvSpPr>
          <p:spPr>
            <a:xfrm>
              <a:off x="3880404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6" name="Freeform: Shape 6015">
              <a:extLst>
                <a:ext uri="{FF2B5EF4-FFF2-40B4-BE49-F238E27FC236}">
                  <a16:creationId xmlns:a16="http://schemas.microsoft.com/office/drawing/2014/main" id="{301D505B-BDD1-4A63-80D3-60E8D5CFB985}"/>
                </a:ext>
              </a:extLst>
            </p:cNvPr>
            <p:cNvSpPr/>
            <p:nvPr/>
          </p:nvSpPr>
          <p:spPr>
            <a:xfrm>
              <a:off x="3880404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7" name="Freeform: Shape 6016">
              <a:extLst>
                <a:ext uri="{FF2B5EF4-FFF2-40B4-BE49-F238E27FC236}">
                  <a16:creationId xmlns:a16="http://schemas.microsoft.com/office/drawing/2014/main" id="{95BB33A7-6642-4DBD-80B0-38A7D69411A1}"/>
                </a:ext>
              </a:extLst>
            </p:cNvPr>
            <p:cNvSpPr/>
            <p:nvPr/>
          </p:nvSpPr>
          <p:spPr>
            <a:xfrm>
              <a:off x="3880404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8" name="Freeform: Shape 6017">
              <a:extLst>
                <a:ext uri="{FF2B5EF4-FFF2-40B4-BE49-F238E27FC236}">
                  <a16:creationId xmlns:a16="http://schemas.microsoft.com/office/drawing/2014/main" id="{FDD5B02F-6707-4C6C-8AD2-B001FDACA9E6}"/>
                </a:ext>
              </a:extLst>
            </p:cNvPr>
            <p:cNvSpPr/>
            <p:nvPr/>
          </p:nvSpPr>
          <p:spPr>
            <a:xfrm>
              <a:off x="3880404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9" name="Freeform: Shape 6018">
              <a:extLst>
                <a:ext uri="{FF2B5EF4-FFF2-40B4-BE49-F238E27FC236}">
                  <a16:creationId xmlns:a16="http://schemas.microsoft.com/office/drawing/2014/main" id="{F49A5124-E2E4-40D1-A3F4-B04FB58C9703}"/>
                </a:ext>
              </a:extLst>
            </p:cNvPr>
            <p:cNvSpPr/>
            <p:nvPr/>
          </p:nvSpPr>
          <p:spPr>
            <a:xfrm>
              <a:off x="3880404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0" name="Freeform: Shape 6019">
              <a:extLst>
                <a:ext uri="{FF2B5EF4-FFF2-40B4-BE49-F238E27FC236}">
                  <a16:creationId xmlns:a16="http://schemas.microsoft.com/office/drawing/2014/main" id="{B1506F4F-65B5-4C33-AB91-AB0EA47D40EA}"/>
                </a:ext>
              </a:extLst>
            </p:cNvPr>
            <p:cNvSpPr/>
            <p:nvPr/>
          </p:nvSpPr>
          <p:spPr>
            <a:xfrm>
              <a:off x="41089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1" name="Freeform: Shape 6020">
              <a:extLst>
                <a:ext uri="{FF2B5EF4-FFF2-40B4-BE49-F238E27FC236}">
                  <a16:creationId xmlns:a16="http://schemas.microsoft.com/office/drawing/2014/main" id="{B3482A48-D135-4C83-894B-E234B4238434}"/>
                </a:ext>
              </a:extLst>
            </p:cNvPr>
            <p:cNvSpPr/>
            <p:nvPr/>
          </p:nvSpPr>
          <p:spPr>
            <a:xfrm>
              <a:off x="41089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2" name="Freeform: Shape 6021">
              <a:extLst>
                <a:ext uri="{FF2B5EF4-FFF2-40B4-BE49-F238E27FC236}">
                  <a16:creationId xmlns:a16="http://schemas.microsoft.com/office/drawing/2014/main" id="{917F7AC1-F35E-4220-82A8-ECC7DC42EEBD}"/>
                </a:ext>
              </a:extLst>
            </p:cNvPr>
            <p:cNvSpPr/>
            <p:nvPr/>
          </p:nvSpPr>
          <p:spPr>
            <a:xfrm>
              <a:off x="41089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3" name="Freeform: Shape 6022">
              <a:extLst>
                <a:ext uri="{FF2B5EF4-FFF2-40B4-BE49-F238E27FC236}">
                  <a16:creationId xmlns:a16="http://schemas.microsoft.com/office/drawing/2014/main" id="{E54E8103-5A7E-47BF-8A83-11ED4CB65560}"/>
                </a:ext>
              </a:extLst>
            </p:cNvPr>
            <p:cNvSpPr/>
            <p:nvPr/>
          </p:nvSpPr>
          <p:spPr>
            <a:xfrm>
              <a:off x="41089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4" name="Freeform: Shape 6023">
              <a:extLst>
                <a:ext uri="{FF2B5EF4-FFF2-40B4-BE49-F238E27FC236}">
                  <a16:creationId xmlns:a16="http://schemas.microsoft.com/office/drawing/2014/main" id="{22C277E1-EF22-4F1E-983D-84ADCA51D4B5}"/>
                </a:ext>
              </a:extLst>
            </p:cNvPr>
            <p:cNvSpPr/>
            <p:nvPr/>
          </p:nvSpPr>
          <p:spPr>
            <a:xfrm>
              <a:off x="41089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5" name="Freeform: Shape 6024">
              <a:extLst>
                <a:ext uri="{FF2B5EF4-FFF2-40B4-BE49-F238E27FC236}">
                  <a16:creationId xmlns:a16="http://schemas.microsoft.com/office/drawing/2014/main" id="{F010CCC0-42EE-4BE0-B07E-CDEAA178D47F}"/>
                </a:ext>
              </a:extLst>
            </p:cNvPr>
            <p:cNvSpPr/>
            <p:nvPr/>
          </p:nvSpPr>
          <p:spPr>
            <a:xfrm>
              <a:off x="41089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6" name="Freeform: Shape 6025">
              <a:extLst>
                <a:ext uri="{FF2B5EF4-FFF2-40B4-BE49-F238E27FC236}">
                  <a16:creationId xmlns:a16="http://schemas.microsoft.com/office/drawing/2014/main" id="{52C49A26-8F02-44C0-95CD-82B642FA4D34}"/>
                </a:ext>
              </a:extLst>
            </p:cNvPr>
            <p:cNvSpPr/>
            <p:nvPr/>
          </p:nvSpPr>
          <p:spPr>
            <a:xfrm>
              <a:off x="41089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7" name="Freeform: Shape 6026">
              <a:extLst>
                <a:ext uri="{FF2B5EF4-FFF2-40B4-BE49-F238E27FC236}">
                  <a16:creationId xmlns:a16="http://schemas.microsoft.com/office/drawing/2014/main" id="{1F4CE75D-995E-463E-BB37-02CBD1D23FBD}"/>
                </a:ext>
              </a:extLst>
            </p:cNvPr>
            <p:cNvSpPr/>
            <p:nvPr/>
          </p:nvSpPr>
          <p:spPr>
            <a:xfrm>
              <a:off x="41089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8" name="Freeform: Shape 6027">
              <a:extLst>
                <a:ext uri="{FF2B5EF4-FFF2-40B4-BE49-F238E27FC236}">
                  <a16:creationId xmlns:a16="http://schemas.microsoft.com/office/drawing/2014/main" id="{058CC4DC-5A8E-495B-B7A3-EA28EF496125}"/>
                </a:ext>
              </a:extLst>
            </p:cNvPr>
            <p:cNvSpPr/>
            <p:nvPr/>
          </p:nvSpPr>
          <p:spPr>
            <a:xfrm>
              <a:off x="41089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9" name="Freeform: Shape 6028">
              <a:extLst>
                <a:ext uri="{FF2B5EF4-FFF2-40B4-BE49-F238E27FC236}">
                  <a16:creationId xmlns:a16="http://schemas.microsoft.com/office/drawing/2014/main" id="{77D2254F-51B0-4DE9-BA87-1B8CB8245DBA}"/>
                </a:ext>
              </a:extLst>
            </p:cNvPr>
            <p:cNvSpPr/>
            <p:nvPr/>
          </p:nvSpPr>
          <p:spPr>
            <a:xfrm>
              <a:off x="41089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0" name="Freeform: Shape 6029">
              <a:extLst>
                <a:ext uri="{FF2B5EF4-FFF2-40B4-BE49-F238E27FC236}">
                  <a16:creationId xmlns:a16="http://schemas.microsoft.com/office/drawing/2014/main" id="{7C5047FF-53AF-4A0E-BE26-378F1ACDC31B}"/>
                </a:ext>
              </a:extLst>
            </p:cNvPr>
            <p:cNvSpPr/>
            <p:nvPr/>
          </p:nvSpPr>
          <p:spPr>
            <a:xfrm>
              <a:off x="41089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1" name="Freeform: Shape 6030">
              <a:extLst>
                <a:ext uri="{FF2B5EF4-FFF2-40B4-BE49-F238E27FC236}">
                  <a16:creationId xmlns:a16="http://schemas.microsoft.com/office/drawing/2014/main" id="{3146A6D6-746B-4B84-9FC0-8847A3DB4382}"/>
                </a:ext>
              </a:extLst>
            </p:cNvPr>
            <p:cNvSpPr/>
            <p:nvPr/>
          </p:nvSpPr>
          <p:spPr>
            <a:xfrm>
              <a:off x="41089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2" name="Freeform: Shape 6031">
              <a:extLst>
                <a:ext uri="{FF2B5EF4-FFF2-40B4-BE49-F238E27FC236}">
                  <a16:creationId xmlns:a16="http://schemas.microsoft.com/office/drawing/2014/main" id="{020F7992-9723-42D5-9826-E7A9E5756480}"/>
                </a:ext>
              </a:extLst>
            </p:cNvPr>
            <p:cNvSpPr/>
            <p:nvPr/>
          </p:nvSpPr>
          <p:spPr>
            <a:xfrm>
              <a:off x="41089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3" name="Freeform: Shape 6032">
              <a:extLst>
                <a:ext uri="{FF2B5EF4-FFF2-40B4-BE49-F238E27FC236}">
                  <a16:creationId xmlns:a16="http://schemas.microsoft.com/office/drawing/2014/main" id="{C3666B82-D5B1-469D-A72E-1C3B84BFDD88}"/>
                </a:ext>
              </a:extLst>
            </p:cNvPr>
            <p:cNvSpPr/>
            <p:nvPr/>
          </p:nvSpPr>
          <p:spPr>
            <a:xfrm>
              <a:off x="41089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4" name="Freeform: Shape 6033">
              <a:extLst>
                <a:ext uri="{FF2B5EF4-FFF2-40B4-BE49-F238E27FC236}">
                  <a16:creationId xmlns:a16="http://schemas.microsoft.com/office/drawing/2014/main" id="{B0D106FA-DC74-4515-B732-08AF90897F84}"/>
                </a:ext>
              </a:extLst>
            </p:cNvPr>
            <p:cNvSpPr/>
            <p:nvPr/>
          </p:nvSpPr>
          <p:spPr>
            <a:xfrm>
              <a:off x="41089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5" name="Freeform: Shape 6034">
              <a:extLst>
                <a:ext uri="{FF2B5EF4-FFF2-40B4-BE49-F238E27FC236}">
                  <a16:creationId xmlns:a16="http://schemas.microsoft.com/office/drawing/2014/main" id="{CA42F448-B9D5-4E70-9C39-3B9FD644B8EF}"/>
                </a:ext>
              </a:extLst>
            </p:cNvPr>
            <p:cNvSpPr/>
            <p:nvPr/>
          </p:nvSpPr>
          <p:spPr>
            <a:xfrm>
              <a:off x="41089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6" name="Freeform: Shape 6035">
              <a:extLst>
                <a:ext uri="{FF2B5EF4-FFF2-40B4-BE49-F238E27FC236}">
                  <a16:creationId xmlns:a16="http://schemas.microsoft.com/office/drawing/2014/main" id="{34CC7F24-1E7D-4358-9333-D140B23F2EB4}"/>
                </a:ext>
              </a:extLst>
            </p:cNvPr>
            <p:cNvSpPr/>
            <p:nvPr/>
          </p:nvSpPr>
          <p:spPr>
            <a:xfrm>
              <a:off x="41089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7" name="Freeform: Shape 6036">
              <a:extLst>
                <a:ext uri="{FF2B5EF4-FFF2-40B4-BE49-F238E27FC236}">
                  <a16:creationId xmlns:a16="http://schemas.microsoft.com/office/drawing/2014/main" id="{1DE6BCA6-2F1C-4F2A-97FB-93B6AB6E5187}"/>
                </a:ext>
              </a:extLst>
            </p:cNvPr>
            <p:cNvSpPr/>
            <p:nvPr/>
          </p:nvSpPr>
          <p:spPr>
            <a:xfrm>
              <a:off x="41089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8" name="Freeform: Shape 6037">
              <a:extLst>
                <a:ext uri="{FF2B5EF4-FFF2-40B4-BE49-F238E27FC236}">
                  <a16:creationId xmlns:a16="http://schemas.microsoft.com/office/drawing/2014/main" id="{A2E4E496-63C4-48D6-A558-5F0C0268EB9E}"/>
                </a:ext>
              </a:extLst>
            </p:cNvPr>
            <p:cNvSpPr/>
            <p:nvPr/>
          </p:nvSpPr>
          <p:spPr>
            <a:xfrm>
              <a:off x="41089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9" name="Freeform: Shape 6038">
              <a:extLst>
                <a:ext uri="{FF2B5EF4-FFF2-40B4-BE49-F238E27FC236}">
                  <a16:creationId xmlns:a16="http://schemas.microsoft.com/office/drawing/2014/main" id="{C9426F5F-4F8F-4DD1-AE03-0843866AC220}"/>
                </a:ext>
              </a:extLst>
            </p:cNvPr>
            <p:cNvSpPr/>
            <p:nvPr/>
          </p:nvSpPr>
          <p:spPr>
            <a:xfrm>
              <a:off x="41089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0" name="Freeform: Shape 6039">
              <a:extLst>
                <a:ext uri="{FF2B5EF4-FFF2-40B4-BE49-F238E27FC236}">
                  <a16:creationId xmlns:a16="http://schemas.microsoft.com/office/drawing/2014/main" id="{8061DD90-F4BC-42CA-AE05-55E80784C01C}"/>
                </a:ext>
              </a:extLst>
            </p:cNvPr>
            <p:cNvSpPr/>
            <p:nvPr/>
          </p:nvSpPr>
          <p:spPr>
            <a:xfrm>
              <a:off x="41089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1" name="Freeform: Shape 6040">
              <a:extLst>
                <a:ext uri="{FF2B5EF4-FFF2-40B4-BE49-F238E27FC236}">
                  <a16:creationId xmlns:a16="http://schemas.microsoft.com/office/drawing/2014/main" id="{06A74875-064A-4F8F-A482-7DB4CE861EF0}"/>
                </a:ext>
              </a:extLst>
            </p:cNvPr>
            <p:cNvSpPr/>
            <p:nvPr/>
          </p:nvSpPr>
          <p:spPr>
            <a:xfrm>
              <a:off x="41089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2" name="Freeform: Shape 6041">
              <a:extLst>
                <a:ext uri="{FF2B5EF4-FFF2-40B4-BE49-F238E27FC236}">
                  <a16:creationId xmlns:a16="http://schemas.microsoft.com/office/drawing/2014/main" id="{1409FA77-F4BA-4CD5-BB5A-D04BD9B826D9}"/>
                </a:ext>
              </a:extLst>
            </p:cNvPr>
            <p:cNvSpPr/>
            <p:nvPr/>
          </p:nvSpPr>
          <p:spPr>
            <a:xfrm>
              <a:off x="41089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3" name="Freeform: Shape 6042">
              <a:extLst>
                <a:ext uri="{FF2B5EF4-FFF2-40B4-BE49-F238E27FC236}">
                  <a16:creationId xmlns:a16="http://schemas.microsoft.com/office/drawing/2014/main" id="{ABFA6DAC-8329-4082-A31C-C17221D32254}"/>
                </a:ext>
              </a:extLst>
            </p:cNvPr>
            <p:cNvSpPr/>
            <p:nvPr/>
          </p:nvSpPr>
          <p:spPr>
            <a:xfrm>
              <a:off x="41089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4" name="Freeform: Shape 6043">
              <a:extLst>
                <a:ext uri="{FF2B5EF4-FFF2-40B4-BE49-F238E27FC236}">
                  <a16:creationId xmlns:a16="http://schemas.microsoft.com/office/drawing/2014/main" id="{86F6AD8D-0FD8-4637-A5EE-444CCAECE2D8}"/>
                </a:ext>
              </a:extLst>
            </p:cNvPr>
            <p:cNvSpPr/>
            <p:nvPr/>
          </p:nvSpPr>
          <p:spPr>
            <a:xfrm>
              <a:off x="41089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5" name="Freeform: Shape 6044">
              <a:extLst>
                <a:ext uri="{FF2B5EF4-FFF2-40B4-BE49-F238E27FC236}">
                  <a16:creationId xmlns:a16="http://schemas.microsoft.com/office/drawing/2014/main" id="{00804235-50C5-4994-A87C-50BAC6AE58B6}"/>
                </a:ext>
              </a:extLst>
            </p:cNvPr>
            <p:cNvSpPr/>
            <p:nvPr/>
          </p:nvSpPr>
          <p:spPr>
            <a:xfrm>
              <a:off x="41089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6" name="Freeform: Shape 6045">
              <a:extLst>
                <a:ext uri="{FF2B5EF4-FFF2-40B4-BE49-F238E27FC236}">
                  <a16:creationId xmlns:a16="http://schemas.microsoft.com/office/drawing/2014/main" id="{4409F8AA-F6CD-4FA1-8797-E51CC020FB75}"/>
                </a:ext>
              </a:extLst>
            </p:cNvPr>
            <p:cNvSpPr/>
            <p:nvPr/>
          </p:nvSpPr>
          <p:spPr>
            <a:xfrm>
              <a:off x="41089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7" name="Freeform: Shape 6046">
              <a:extLst>
                <a:ext uri="{FF2B5EF4-FFF2-40B4-BE49-F238E27FC236}">
                  <a16:creationId xmlns:a16="http://schemas.microsoft.com/office/drawing/2014/main" id="{D4017FF7-B11B-46D0-8CCA-DDF1A4756D5D}"/>
                </a:ext>
              </a:extLst>
            </p:cNvPr>
            <p:cNvSpPr/>
            <p:nvPr/>
          </p:nvSpPr>
          <p:spPr>
            <a:xfrm>
              <a:off x="41089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8" name="Freeform: Shape 6047">
              <a:extLst>
                <a:ext uri="{FF2B5EF4-FFF2-40B4-BE49-F238E27FC236}">
                  <a16:creationId xmlns:a16="http://schemas.microsoft.com/office/drawing/2014/main" id="{B1B5FFE6-A49B-4474-9B53-FDB410CAC9F9}"/>
                </a:ext>
              </a:extLst>
            </p:cNvPr>
            <p:cNvSpPr/>
            <p:nvPr/>
          </p:nvSpPr>
          <p:spPr>
            <a:xfrm>
              <a:off x="41089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9" name="Freeform: Shape 6048">
              <a:extLst>
                <a:ext uri="{FF2B5EF4-FFF2-40B4-BE49-F238E27FC236}">
                  <a16:creationId xmlns:a16="http://schemas.microsoft.com/office/drawing/2014/main" id="{FF8D7E41-9076-4B4F-AFEE-9D90FA1822BF}"/>
                </a:ext>
              </a:extLst>
            </p:cNvPr>
            <p:cNvSpPr/>
            <p:nvPr/>
          </p:nvSpPr>
          <p:spPr>
            <a:xfrm>
              <a:off x="41089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0" name="Freeform: Shape 6049">
              <a:extLst>
                <a:ext uri="{FF2B5EF4-FFF2-40B4-BE49-F238E27FC236}">
                  <a16:creationId xmlns:a16="http://schemas.microsoft.com/office/drawing/2014/main" id="{066386C8-6538-40D2-9022-5F66DCEA1206}"/>
                </a:ext>
              </a:extLst>
            </p:cNvPr>
            <p:cNvSpPr/>
            <p:nvPr/>
          </p:nvSpPr>
          <p:spPr>
            <a:xfrm>
              <a:off x="43375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1" name="Freeform: Shape 6050">
              <a:extLst>
                <a:ext uri="{FF2B5EF4-FFF2-40B4-BE49-F238E27FC236}">
                  <a16:creationId xmlns:a16="http://schemas.microsoft.com/office/drawing/2014/main" id="{F836C534-5DC6-458D-B113-FD3FF36E0D62}"/>
                </a:ext>
              </a:extLst>
            </p:cNvPr>
            <p:cNvSpPr/>
            <p:nvPr/>
          </p:nvSpPr>
          <p:spPr>
            <a:xfrm>
              <a:off x="43375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2" name="Freeform: Shape 6051">
              <a:extLst>
                <a:ext uri="{FF2B5EF4-FFF2-40B4-BE49-F238E27FC236}">
                  <a16:creationId xmlns:a16="http://schemas.microsoft.com/office/drawing/2014/main" id="{356234C3-E644-4B7D-B65C-C9B50A110CF5}"/>
                </a:ext>
              </a:extLst>
            </p:cNvPr>
            <p:cNvSpPr/>
            <p:nvPr/>
          </p:nvSpPr>
          <p:spPr>
            <a:xfrm>
              <a:off x="43375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3" name="Freeform: Shape 6052">
              <a:extLst>
                <a:ext uri="{FF2B5EF4-FFF2-40B4-BE49-F238E27FC236}">
                  <a16:creationId xmlns:a16="http://schemas.microsoft.com/office/drawing/2014/main" id="{AD2A006A-4909-42AF-8B3F-C81EFBC8A40D}"/>
                </a:ext>
              </a:extLst>
            </p:cNvPr>
            <p:cNvSpPr/>
            <p:nvPr/>
          </p:nvSpPr>
          <p:spPr>
            <a:xfrm>
              <a:off x="43375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4" name="Freeform: Shape 6053">
              <a:extLst>
                <a:ext uri="{FF2B5EF4-FFF2-40B4-BE49-F238E27FC236}">
                  <a16:creationId xmlns:a16="http://schemas.microsoft.com/office/drawing/2014/main" id="{658D97D9-879C-47A5-9C0B-8CE415590DF8}"/>
                </a:ext>
              </a:extLst>
            </p:cNvPr>
            <p:cNvSpPr/>
            <p:nvPr/>
          </p:nvSpPr>
          <p:spPr>
            <a:xfrm>
              <a:off x="43375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5" name="Freeform: Shape 6054">
              <a:extLst>
                <a:ext uri="{FF2B5EF4-FFF2-40B4-BE49-F238E27FC236}">
                  <a16:creationId xmlns:a16="http://schemas.microsoft.com/office/drawing/2014/main" id="{B0B8DCFE-1012-4190-B8BE-B407CF593397}"/>
                </a:ext>
              </a:extLst>
            </p:cNvPr>
            <p:cNvSpPr/>
            <p:nvPr/>
          </p:nvSpPr>
          <p:spPr>
            <a:xfrm>
              <a:off x="43375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6" name="Freeform: Shape 6055">
              <a:extLst>
                <a:ext uri="{FF2B5EF4-FFF2-40B4-BE49-F238E27FC236}">
                  <a16:creationId xmlns:a16="http://schemas.microsoft.com/office/drawing/2014/main" id="{99D1EFA9-2BE6-413F-ACC3-7E3DA961F4DC}"/>
                </a:ext>
              </a:extLst>
            </p:cNvPr>
            <p:cNvSpPr/>
            <p:nvPr/>
          </p:nvSpPr>
          <p:spPr>
            <a:xfrm>
              <a:off x="43375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7" name="Freeform: Shape 6056">
              <a:extLst>
                <a:ext uri="{FF2B5EF4-FFF2-40B4-BE49-F238E27FC236}">
                  <a16:creationId xmlns:a16="http://schemas.microsoft.com/office/drawing/2014/main" id="{36F5096A-AEC1-408C-95DC-3385608B7CFC}"/>
                </a:ext>
              </a:extLst>
            </p:cNvPr>
            <p:cNvSpPr/>
            <p:nvPr/>
          </p:nvSpPr>
          <p:spPr>
            <a:xfrm>
              <a:off x="43375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8" name="Freeform: Shape 6057">
              <a:extLst>
                <a:ext uri="{FF2B5EF4-FFF2-40B4-BE49-F238E27FC236}">
                  <a16:creationId xmlns:a16="http://schemas.microsoft.com/office/drawing/2014/main" id="{58481776-DA22-49C8-8487-B787DA6FF1B5}"/>
                </a:ext>
              </a:extLst>
            </p:cNvPr>
            <p:cNvSpPr/>
            <p:nvPr/>
          </p:nvSpPr>
          <p:spPr>
            <a:xfrm>
              <a:off x="43375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9" name="Freeform: Shape 6058">
              <a:extLst>
                <a:ext uri="{FF2B5EF4-FFF2-40B4-BE49-F238E27FC236}">
                  <a16:creationId xmlns:a16="http://schemas.microsoft.com/office/drawing/2014/main" id="{683F0AD1-3040-4A89-A371-C5FA439C0342}"/>
                </a:ext>
              </a:extLst>
            </p:cNvPr>
            <p:cNvSpPr/>
            <p:nvPr/>
          </p:nvSpPr>
          <p:spPr>
            <a:xfrm>
              <a:off x="43375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0" name="Freeform: Shape 6059">
              <a:extLst>
                <a:ext uri="{FF2B5EF4-FFF2-40B4-BE49-F238E27FC236}">
                  <a16:creationId xmlns:a16="http://schemas.microsoft.com/office/drawing/2014/main" id="{A13F4178-7CC3-4E50-948D-B96DC76293DC}"/>
                </a:ext>
              </a:extLst>
            </p:cNvPr>
            <p:cNvSpPr/>
            <p:nvPr/>
          </p:nvSpPr>
          <p:spPr>
            <a:xfrm>
              <a:off x="43375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1" name="Freeform: Shape 6060">
              <a:extLst>
                <a:ext uri="{FF2B5EF4-FFF2-40B4-BE49-F238E27FC236}">
                  <a16:creationId xmlns:a16="http://schemas.microsoft.com/office/drawing/2014/main" id="{88A443F8-FA9A-4A89-8C21-79B487EE3592}"/>
                </a:ext>
              </a:extLst>
            </p:cNvPr>
            <p:cNvSpPr/>
            <p:nvPr/>
          </p:nvSpPr>
          <p:spPr>
            <a:xfrm>
              <a:off x="43375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2" name="Freeform: Shape 6061">
              <a:extLst>
                <a:ext uri="{FF2B5EF4-FFF2-40B4-BE49-F238E27FC236}">
                  <a16:creationId xmlns:a16="http://schemas.microsoft.com/office/drawing/2014/main" id="{B91068BD-DC1A-4B91-95C7-1B2166CE395D}"/>
                </a:ext>
              </a:extLst>
            </p:cNvPr>
            <p:cNvSpPr/>
            <p:nvPr/>
          </p:nvSpPr>
          <p:spPr>
            <a:xfrm>
              <a:off x="43375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3" name="Freeform: Shape 6062">
              <a:extLst>
                <a:ext uri="{FF2B5EF4-FFF2-40B4-BE49-F238E27FC236}">
                  <a16:creationId xmlns:a16="http://schemas.microsoft.com/office/drawing/2014/main" id="{4D250723-D3FC-4AC4-830C-6345A048B2B2}"/>
                </a:ext>
              </a:extLst>
            </p:cNvPr>
            <p:cNvSpPr/>
            <p:nvPr/>
          </p:nvSpPr>
          <p:spPr>
            <a:xfrm>
              <a:off x="43375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4" name="Freeform: Shape 6063">
              <a:extLst>
                <a:ext uri="{FF2B5EF4-FFF2-40B4-BE49-F238E27FC236}">
                  <a16:creationId xmlns:a16="http://schemas.microsoft.com/office/drawing/2014/main" id="{D3A9919B-8346-4FF0-B513-81875A91B0CE}"/>
                </a:ext>
              </a:extLst>
            </p:cNvPr>
            <p:cNvSpPr/>
            <p:nvPr/>
          </p:nvSpPr>
          <p:spPr>
            <a:xfrm>
              <a:off x="43375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5" name="Freeform: Shape 6064">
              <a:extLst>
                <a:ext uri="{FF2B5EF4-FFF2-40B4-BE49-F238E27FC236}">
                  <a16:creationId xmlns:a16="http://schemas.microsoft.com/office/drawing/2014/main" id="{0F7A5F59-6CF5-4C9B-989E-CD4636ECC060}"/>
                </a:ext>
              </a:extLst>
            </p:cNvPr>
            <p:cNvSpPr/>
            <p:nvPr/>
          </p:nvSpPr>
          <p:spPr>
            <a:xfrm>
              <a:off x="43375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6" name="Freeform: Shape 6065">
              <a:extLst>
                <a:ext uri="{FF2B5EF4-FFF2-40B4-BE49-F238E27FC236}">
                  <a16:creationId xmlns:a16="http://schemas.microsoft.com/office/drawing/2014/main" id="{A8448B6F-39CF-4158-961B-6F88BFED111E}"/>
                </a:ext>
              </a:extLst>
            </p:cNvPr>
            <p:cNvSpPr/>
            <p:nvPr/>
          </p:nvSpPr>
          <p:spPr>
            <a:xfrm>
              <a:off x="43375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7" name="Freeform: Shape 6066">
              <a:extLst>
                <a:ext uri="{FF2B5EF4-FFF2-40B4-BE49-F238E27FC236}">
                  <a16:creationId xmlns:a16="http://schemas.microsoft.com/office/drawing/2014/main" id="{9C8BBD7C-BDD9-4639-8E4D-D18F942AD194}"/>
                </a:ext>
              </a:extLst>
            </p:cNvPr>
            <p:cNvSpPr/>
            <p:nvPr/>
          </p:nvSpPr>
          <p:spPr>
            <a:xfrm>
              <a:off x="43375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8" name="Freeform: Shape 6067">
              <a:extLst>
                <a:ext uri="{FF2B5EF4-FFF2-40B4-BE49-F238E27FC236}">
                  <a16:creationId xmlns:a16="http://schemas.microsoft.com/office/drawing/2014/main" id="{08D89A25-EB61-4428-B217-468CC4F0C898}"/>
                </a:ext>
              </a:extLst>
            </p:cNvPr>
            <p:cNvSpPr/>
            <p:nvPr/>
          </p:nvSpPr>
          <p:spPr>
            <a:xfrm>
              <a:off x="43375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9" name="Freeform: Shape 6068">
              <a:extLst>
                <a:ext uri="{FF2B5EF4-FFF2-40B4-BE49-F238E27FC236}">
                  <a16:creationId xmlns:a16="http://schemas.microsoft.com/office/drawing/2014/main" id="{08A9D972-65A6-46CB-915C-FD54E3AC72EE}"/>
                </a:ext>
              </a:extLst>
            </p:cNvPr>
            <p:cNvSpPr/>
            <p:nvPr/>
          </p:nvSpPr>
          <p:spPr>
            <a:xfrm>
              <a:off x="43375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0" name="Freeform: Shape 6069">
              <a:extLst>
                <a:ext uri="{FF2B5EF4-FFF2-40B4-BE49-F238E27FC236}">
                  <a16:creationId xmlns:a16="http://schemas.microsoft.com/office/drawing/2014/main" id="{6512F995-034A-4C76-82DF-91B28CFD2240}"/>
                </a:ext>
              </a:extLst>
            </p:cNvPr>
            <p:cNvSpPr/>
            <p:nvPr/>
          </p:nvSpPr>
          <p:spPr>
            <a:xfrm>
              <a:off x="43375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1" name="Freeform: Shape 6070">
              <a:extLst>
                <a:ext uri="{FF2B5EF4-FFF2-40B4-BE49-F238E27FC236}">
                  <a16:creationId xmlns:a16="http://schemas.microsoft.com/office/drawing/2014/main" id="{FF72184F-E73F-455D-987D-165ADCF126E9}"/>
                </a:ext>
              </a:extLst>
            </p:cNvPr>
            <p:cNvSpPr/>
            <p:nvPr/>
          </p:nvSpPr>
          <p:spPr>
            <a:xfrm>
              <a:off x="43375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2" name="Freeform: Shape 6071">
              <a:extLst>
                <a:ext uri="{FF2B5EF4-FFF2-40B4-BE49-F238E27FC236}">
                  <a16:creationId xmlns:a16="http://schemas.microsoft.com/office/drawing/2014/main" id="{D8DE44B2-2231-47A8-A100-FC87DC72E73A}"/>
                </a:ext>
              </a:extLst>
            </p:cNvPr>
            <p:cNvSpPr/>
            <p:nvPr/>
          </p:nvSpPr>
          <p:spPr>
            <a:xfrm>
              <a:off x="43375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3" name="Freeform: Shape 6072">
              <a:extLst>
                <a:ext uri="{FF2B5EF4-FFF2-40B4-BE49-F238E27FC236}">
                  <a16:creationId xmlns:a16="http://schemas.microsoft.com/office/drawing/2014/main" id="{454DF0F7-8304-47C1-9B43-6C180921D9F2}"/>
                </a:ext>
              </a:extLst>
            </p:cNvPr>
            <p:cNvSpPr/>
            <p:nvPr/>
          </p:nvSpPr>
          <p:spPr>
            <a:xfrm>
              <a:off x="43375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4" name="Freeform: Shape 6073">
              <a:extLst>
                <a:ext uri="{FF2B5EF4-FFF2-40B4-BE49-F238E27FC236}">
                  <a16:creationId xmlns:a16="http://schemas.microsoft.com/office/drawing/2014/main" id="{0E186B36-2A8F-4094-8052-23F2C92F457F}"/>
                </a:ext>
              </a:extLst>
            </p:cNvPr>
            <p:cNvSpPr/>
            <p:nvPr/>
          </p:nvSpPr>
          <p:spPr>
            <a:xfrm>
              <a:off x="43375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5" name="Freeform: Shape 6074">
              <a:extLst>
                <a:ext uri="{FF2B5EF4-FFF2-40B4-BE49-F238E27FC236}">
                  <a16:creationId xmlns:a16="http://schemas.microsoft.com/office/drawing/2014/main" id="{25C01CBF-E875-4F43-80DE-09BC33DDA968}"/>
                </a:ext>
              </a:extLst>
            </p:cNvPr>
            <p:cNvSpPr/>
            <p:nvPr/>
          </p:nvSpPr>
          <p:spPr>
            <a:xfrm>
              <a:off x="43375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6" name="Freeform: Shape 6075">
              <a:extLst>
                <a:ext uri="{FF2B5EF4-FFF2-40B4-BE49-F238E27FC236}">
                  <a16:creationId xmlns:a16="http://schemas.microsoft.com/office/drawing/2014/main" id="{C5B30530-766C-4443-B229-6C00953CDCB6}"/>
                </a:ext>
              </a:extLst>
            </p:cNvPr>
            <p:cNvSpPr/>
            <p:nvPr/>
          </p:nvSpPr>
          <p:spPr>
            <a:xfrm>
              <a:off x="43375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7" name="Freeform: Shape 6076">
              <a:extLst>
                <a:ext uri="{FF2B5EF4-FFF2-40B4-BE49-F238E27FC236}">
                  <a16:creationId xmlns:a16="http://schemas.microsoft.com/office/drawing/2014/main" id="{F4F0579A-8384-4D4C-B002-45FE365C1980}"/>
                </a:ext>
              </a:extLst>
            </p:cNvPr>
            <p:cNvSpPr/>
            <p:nvPr/>
          </p:nvSpPr>
          <p:spPr>
            <a:xfrm>
              <a:off x="43375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8" name="Freeform: Shape 6077">
              <a:extLst>
                <a:ext uri="{FF2B5EF4-FFF2-40B4-BE49-F238E27FC236}">
                  <a16:creationId xmlns:a16="http://schemas.microsoft.com/office/drawing/2014/main" id="{38A1A499-2A6A-40DD-84AF-204B572829E4}"/>
                </a:ext>
              </a:extLst>
            </p:cNvPr>
            <p:cNvSpPr/>
            <p:nvPr/>
          </p:nvSpPr>
          <p:spPr>
            <a:xfrm>
              <a:off x="43375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9" name="Freeform: Shape 6078">
              <a:extLst>
                <a:ext uri="{FF2B5EF4-FFF2-40B4-BE49-F238E27FC236}">
                  <a16:creationId xmlns:a16="http://schemas.microsoft.com/office/drawing/2014/main" id="{30B1A30C-31D2-4133-A4A6-15526096A2BF}"/>
                </a:ext>
              </a:extLst>
            </p:cNvPr>
            <p:cNvSpPr/>
            <p:nvPr/>
          </p:nvSpPr>
          <p:spPr>
            <a:xfrm>
              <a:off x="43375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0" name="Freeform: Shape 6079">
              <a:extLst>
                <a:ext uri="{FF2B5EF4-FFF2-40B4-BE49-F238E27FC236}">
                  <a16:creationId xmlns:a16="http://schemas.microsoft.com/office/drawing/2014/main" id="{B926CD7A-0A20-49AD-BB53-B50070062F36}"/>
                </a:ext>
              </a:extLst>
            </p:cNvPr>
            <p:cNvSpPr/>
            <p:nvPr/>
          </p:nvSpPr>
          <p:spPr>
            <a:xfrm>
              <a:off x="45661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1" name="Freeform: Shape 6080">
              <a:extLst>
                <a:ext uri="{FF2B5EF4-FFF2-40B4-BE49-F238E27FC236}">
                  <a16:creationId xmlns:a16="http://schemas.microsoft.com/office/drawing/2014/main" id="{A6BBBE10-5950-4EA4-9124-6BF094B3D7B7}"/>
                </a:ext>
              </a:extLst>
            </p:cNvPr>
            <p:cNvSpPr/>
            <p:nvPr/>
          </p:nvSpPr>
          <p:spPr>
            <a:xfrm>
              <a:off x="45661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2" name="Freeform: Shape 6081">
              <a:extLst>
                <a:ext uri="{FF2B5EF4-FFF2-40B4-BE49-F238E27FC236}">
                  <a16:creationId xmlns:a16="http://schemas.microsoft.com/office/drawing/2014/main" id="{6208D5D2-42C4-46AE-A64B-745D29FC5639}"/>
                </a:ext>
              </a:extLst>
            </p:cNvPr>
            <p:cNvSpPr/>
            <p:nvPr/>
          </p:nvSpPr>
          <p:spPr>
            <a:xfrm>
              <a:off x="45661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3" name="Freeform: Shape 6082">
              <a:extLst>
                <a:ext uri="{FF2B5EF4-FFF2-40B4-BE49-F238E27FC236}">
                  <a16:creationId xmlns:a16="http://schemas.microsoft.com/office/drawing/2014/main" id="{92E2E785-BF44-4B7F-A193-3E53FE82D991}"/>
                </a:ext>
              </a:extLst>
            </p:cNvPr>
            <p:cNvSpPr/>
            <p:nvPr/>
          </p:nvSpPr>
          <p:spPr>
            <a:xfrm>
              <a:off x="45661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4" name="Freeform: Shape 6083">
              <a:extLst>
                <a:ext uri="{FF2B5EF4-FFF2-40B4-BE49-F238E27FC236}">
                  <a16:creationId xmlns:a16="http://schemas.microsoft.com/office/drawing/2014/main" id="{01EAE654-4349-4ED2-BF59-EEE5906CDE2C}"/>
                </a:ext>
              </a:extLst>
            </p:cNvPr>
            <p:cNvSpPr/>
            <p:nvPr/>
          </p:nvSpPr>
          <p:spPr>
            <a:xfrm>
              <a:off x="45661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5" name="Freeform: Shape 6084">
              <a:extLst>
                <a:ext uri="{FF2B5EF4-FFF2-40B4-BE49-F238E27FC236}">
                  <a16:creationId xmlns:a16="http://schemas.microsoft.com/office/drawing/2014/main" id="{67D1E07D-EFA2-4105-AC90-68A592C1C554}"/>
                </a:ext>
              </a:extLst>
            </p:cNvPr>
            <p:cNvSpPr/>
            <p:nvPr/>
          </p:nvSpPr>
          <p:spPr>
            <a:xfrm>
              <a:off x="45661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6" name="Freeform: Shape 6085">
              <a:extLst>
                <a:ext uri="{FF2B5EF4-FFF2-40B4-BE49-F238E27FC236}">
                  <a16:creationId xmlns:a16="http://schemas.microsoft.com/office/drawing/2014/main" id="{E14D9727-819C-42BB-A964-9C510D16D207}"/>
                </a:ext>
              </a:extLst>
            </p:cNvPr>
            <p:cNvSpPr/>
            <p:nvPr/>
          </p:nvSpPr>
          <p:spPr>
            <a:xfrm>
              <a:off x="45661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7" name="Freeform: Shape 6086">
              <a:extLst>
                <a:ext uri="{FF2B5EF4-FFF2-40B4-BE49-F238E27FC236}">
                  <a16:creationId xmlns:a16="http://schemas.microsoft.com/office/drawing/2014/main" id="{2A687C88-0720-4848-AB46-89A1C1496ADF}"/>
                </a:ext>
              </a:extLst>
            </p:cNvPr>
            <p:cNvSpPr/>
            <p:nvPr/>
          </p:nvSpPr>
          <p:spPr>
            <a:xfrm>
              <a:off x="45661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8" name="Freeform: Shape 6087">
              <a:extLst>
                <a:ext uri="{FF2B5EF4-FFF2-40B4-BE49-F238E27FC236}">
                  <a16:creationId xmlns:a16="http://schemas.microsoft.com/office/drawing/2014/main" id="{8EEAD3C6-9F96-4BAE-AC87-F9AB79BF7D00}"/>
                </a:ext>
              </a:extLst>
            </p:cNvPr>
            <p:cNvSpPr/>
            <p:nvPr/>
          </p:nvSpPr>
          <p:spPr>
            <a:xfrm>
              <a:off x="45661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9" name="Freeform: Shape 6088">
              <a:extLst>
                <a:ext uri="{FF2B5EF4-FFF2-40B4-BE49-F238E27FC236}">
                  <a16:creationId xmlns:a16="http://schemas.microsoft.com/office/drawing/2014/main" id="{DE037295-D022-4D72-A3A5-37DD8A6A90EE}"/>
                </a:ext>
              </a:extLst>
            </p:cNvPr>
            <p:cNvSpPr/>
            <p:nvPr/>
          </p:nvSpPr>
          <p:spPr>
            <a:xfrm>
              <a:off x="45661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0" name="Freeform: Shape 6089">
              <a:extLst>
                <a:ext uri="{FF2B5EF4-FFF2-40B4-BE49-F238E27FC236}">
                  <a16:creationId xmlns:a16="http://schemas.microsoft.com/office/drawing/2014/main" id="{58ED3ED8-1CA8-4D7D-A22A-616639B7649C}"/>
                </a:ext>
              </a:extLst>
            </p:cNvPr>
            <p:cNvSpPr/>
            <p:nvPr/>
          </p:nvSpPr>
          <p:spPr>
            <a:xfrm>
              <a:off x="45661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1" name="Freeform: Shape 6090">
              <a:extLst>
                <a:ext uri="{FF2B5EF4-FFF2-40B4-BE49-F238E27FC236}">
                  <a16:creationId xmlns:a16="http://schemas.microsoft.com/office/drawing/2014/main" id="{BCD4BE21-0F59-4640-8209-5BEACDDB19D5}"/>
                </a:ext>
              </a:extLst>
            </p:cNvPr>
            <p:cNvSpPr/>
            <p:nvPr/>
          </p:nvSpPr>
          <p:spPr>
            <a:xfrm>
              <a:off x="45661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2" name="Freeform: Shape 6091">
              <a:extLst>
                <a:ext uri="{FF2B5EF4-FFF2-40B4-BE49-F238E27FC236}">
                  <a16:creationId xmlns:a16="http://schemas.microsoft.com/office/drawing/2014/main" id="{247787E4-C9D9-4E05-ACFC-939D5E4C27B5}"/>
                </a:ext>
              </a:extLst>
            </p:cNvPr>
            <p:cNvSpPr/>
            <p:nvPr/>
          </p:nvSpPr>
          <p:spPr>
            <a:xfrm>
              <a:off x="45661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3" name="Freeform: Shape 6092">
              <a:extLst>
                <a:ext uri="{FF2B5EF4-FFF2-40B4-BE49-F238E27FC236}">
                  <a16:creationId xmlns:a16="http://schemas.microsoft.com/office/drawing/2014/main" id="{003DDEF0-DE41-4676-87E0-EC18C60A4272}"/>
                </a:ext>
              </a:extLst>
            </p:cNvPr>
            <p:cNvSpPr/>
            <p:nvPr/>
          </p:nvSpPr>
          <p:spPr>
            <a:xfrm>
              <a:off x="45661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4" name="Freeform: Shape 6093">
              <a:extLst>
                <a:ext uri="{FF2B5EF4-FFF2-40B4-BE49-F238E27FC236}">
                  <a16:creationId xmlns:a16="http://schemas.microsoft.com/office/drawing/2014/main" id="{78B363B4-1AFD-456E-BCE7-15ED991567C1}"/>
                </a:ext>
              </a:extLst>
            </p:cNvPr>
            <p:cNvSpPr/>
            <p:nvPr/>
          </p:nvSpPr>
          <p:spPr>
            <a:xfrm>
              <a:off x="45661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5" name="Freeform: Shape 6094">
              <a:extLst>
                <a:ext uri="{FF2B5EF4-FFF2-40B4-BE49-F238E27FC236}">
                  <a16:creationId xmlns:a16="http://schemas.microsoft.com/office/drawing/2014/main" id="{14D171BB-370B-4A4D-B8F7-88BCA983F709}"/>
                </a:ext>
              </a:extLst>
            </p:cNvPr>
            <p:cNvSpPr/>
            <p:nvPr/>
          </p:nvSpPr>
          <p:spPr>
            <a:xfrm>
              <a:off x="45661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6" name="Freeform: Shape 6095">
              <a:extLst>
                <a:ext uri="{FF2B5EF4-FFF2-40B4-BE49-F238E27FC236}">
                  <a16:creationId xmlns:a16="http://schemas.microsoft.com/office/drawing/2014/main" id="{42AA9716-5976-4B3C-8C97-1D1A7E84A62B}"/>
                </a:ext>
              </a:extLst>
            </p:cNvPr>
            <p:cNvSpPr/>
            <p:nvPr/>
          </p:nvSpPr>
          <p:spPr>
            <a:xfrm>
              <a:off x="45661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7" name="Freeform: Shape 6096">
              <a:extLst>
                <a:ext uri="{FF2B5EF4-FFF2-40B4-BE49-F238E27FC236}">
                  <a16:creationId xmlns:a16="http://schemas.microsoft.com/office/drawing/2014/main" id="{95FC48FF-F32A-4A61-B64D-E38D713FFE1E}"/>
                </a:ext>
              </a:extLst>
            </p:cNvPr>
            <p:cNvSpPr/>
            <p:nvPr/>
          </p:nvSpPr>
          <p:spPr>
            <a:xfrm>
              <a:off x="45661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8" name="Freeform: Shape 6097">
              <a:extLst>
                <a:ext uri="{FF2B5EF4-FFF2-40B4-BE49-F238E27FC236}">
                  <a16:creationId xmlns:a16="http://schemas.microsoft.com/office/drawing/2014/main" id="{E7E3CC82-A068-4B1F-90FD-6F4358C17B9A}"/>
                </a:ext>
              </a:extLst>
            </p:cNvPr>
            <p:cNvSpPr/>
            <p:nvPr/>
          </p:nvSpPr>
          <p:spPr>
            <a:xfrm>
              <a:off x="45661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9" name="Freeform: Shape 6098">
              <a:extLst>
                <a:ext uri="{FF2B5EF4-FFF2-40B4-BE49-F238E27FC236}">
                  <a16:creationId xmlns:a16="http://schemas.microsoft.com/office/drawing/2014/main" id="{B984092E-0C76-4AAC-BB1E-85122454CE77}"/>
                </a:ext>
              </a:extLst>
            </p:cNvPr>
            <p:cNvSpPr/>
            <p:nvPr/>
          </p:nvSpPr>
          <p:spPr>
            <a:xfrm>
              <a:off x="45661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0" name="Freeform: Shape 6099">
              <a:extLst>
                <a:ext uri="{FF2B5EF4-FFF2-40B4-BE49-F238E27FC236}">
                  <a16:creationId xmlns:a16="http://schemas.microsoft.com/office/drawing/2014/main" id="{61156DD2-916D-4905-B2D5-468CC382DD28}"/>
                </a:ext>
              </a:extLst>
            </p:cNvPr>
            <p:cNvSpPr/>
            <p:nvPr/>
          </p:nvSpPr>
          <p:spPr>
            <a:xfrm>
              <a:off x="45661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1" name="Freeform: Shape 6100">
              <a:extLst>
                <a:ext uri="{FF2B5EF4-FFF2-40B4-BE49-F238E27FC236}">
                  <a16:creationId xmlns:a16="http://schemas.microsoft.com/office/drawing/2014/main" id="{C30CE35E-BA32-4559-8F87-6A1DA8085F9B}"/>
                </a:ext>
              </a:extLst>
            </p:cNvPr>
            <p:cNvSpPr/>
            <p:nvPr/>
          </p:nvSpPr>
          <p:spPr>
            <a:xfrm>
              <a:off x="45661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2" name="Freeform: Shape 6101">
              <a:extLst>
                <a:ext uri="{FF2B5EF4-FFF2-40B4-BE49-F238E27FC236}">
                  <a16:creationId xmlns:a16="http://schemas.microsoft.com/office/drawing/2014/main" id="{F9F49E5D-D15D-4310-81CD-0EE51B0EB9DE}"/>
                </a:ext>
              </a:extLst>
            </p:cNvPr>
            <p:cNvSpPr/>
            <p:nvPr/>
          </p:nvSpPr>
          <p:spPr>
            <a:xfrm>
              <a:off x="45661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3" name="Freeform: Shape 6102">
              <a:extLst>
                <a:ext uri="{FF2B5EF4-FFF2-40B4-BE49-F238E27FC236}">
                  <a16:creationId xmlns:a16="http://schemas.microsoft.com/office/drawing/2014/main" id="{5B080259-08D2-42BF-803B-A8FDAA0DEB03}"/>
                </a:ext>
              </a:extLst>
            </p:cNvPr>
            <p:cNvSpPr/>
            <p:nvPr/>
          </p:nvSpPr>
          <p:spPr>
            <a:xfrm>
              <a:off x="45661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4" name="Freeform: Shape 6103">
              <a:extLst>
                <a:ext uri="{FF2B5EF4-FFF2-40B4-BE49-F238E27FC236}">
                  <a16:creationId xmlns:a16="http://schemas.microsoft.com/office/drawing/2014/main" id="{366252A8-E755-4321-BD21-7108E9539F66}"/>
                </a:ext>
              </a:extLst>
            </p:cNvPr>
            <p:cNvSpPr/>
            <p:nvPr/>
          </p:nvSpPr>
          <p:spPr>
            <a:xfrm>
              <a:off x="45661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5" name="Freeform: Shape 6104">
              <a:extLst>
                <a:ext uri="{FF2B5EF4-FFF2-40B4-BE49-F238E27FC236}">
                  <a16:creationId xmlns:a16="http://schemas.microsoft.com/office/drawing/2014/main" id="{89476D32-A043-41C5-976B-123C47670DB6}"/>
                </a:ext>
              </a:extLst>
            </p:cNvPr>
            <p:cNvSpPr/>
            <p:nvPr/>
          </p:nvSpPr>
          <p:spPr>
            <a:xfrm>
              <a:off x="45661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6" name="Freeform: Shape 6105">
              <a:extLst>
                <a:ext uri="{FF2B5EF4-FFF2-40B4-BE49-F238E27FC236}">
                  <a16:creationId xmlns:a16="http://schemas.microsoft.com/office/drawing/2014/main" id="{69F2D3A5-7C75-442F-B987-8ACBB42F8480}"/>
                </a:ext>
              </a:extLst>
            </p:cNvPr>
            <p:cNvSpPr/>
            <p:nvPr/>
          </p:nvSpPr>
          <p:spPr>
            <a:xfrm>
              <a:off x="45661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7" name="Freeform: Shape 6106">
              <a:extLst>
                <a:ext uri="{FF2B5EF4-FFF2-40B4-BE49-F238E27FC236}">
                  <a16:creationId xmlns:a16="http://schemas.microsoft.com/office/drawing/2014/main" id="{101BC4BA-246D-45CD-BD96-EE2B2671DE7A}"/>
                </a:ext>
              </a:extLst>
            </p:cNvPr>
            <p:cNvSpPr/>
            <p:nvPr/>
          </p:nvSpPr>
          <p:spPr>
            <a:xfrm>
              <a:off x="45661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8" name="Freeform: Shape 6107">
              <a:extLst>
                <a:ext uri="{FF2B5EF4-FFF2-40B4-BE49-F238E27FC236}">
                  <a16:creationId xmlns:a16="http://schemas.microsoft.com/office/drawing/2014/main" id="{91EFB17F-DC44-4949-B5B6-4A830921AE91}"/>
                </a:ext>
              </a:extLst>
            </p:cNvPr>
            <p:cNvSpPr/>
            <p:nvPr/>
          </p:nvSpPr>
          <p:spPr>
            <a:xfrm>
              <a:off x="45661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9" name="Freeform: Shape 6108">
              <a:extLst>
                <a:ext uri="{FF2B5EF4-FFF2-40B4-BE49-F238E27FC236}">
                  <a16:creationId xmlns:a16="http://schemas.microsoft.com/office/drawing/2014/main" id="{7C80BA22-91FF-4416-87B5-4594EF7367C0}"/>
                </a:ext>
              </a:extLst>
            </p:cNvPr>
            <p:cNvSpPr/>
            <p:nvPr/>
          </p:nvSpPr>
          <p:spPr>
            <a:xfrm>
              <a:off x="45661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0" name="Freeform: Shape 6109">
              <a:extLst>
                <a:ext uri="{FF2B5EF4-FFF2-40B4-BE49-F238E27FC236}">
                  <a16:creationId xmlns:a16="http://schemas.microsoft.com/office/drawing/2014/main" id="{FA32EE3C-CBC5-47A5-92C4-B5A2EB225FE5}"/>
                </a:ext>
              </a:extLst>
            </p:cNvPr>
            <p:cNvSpPr/>
            <p:nvPr/>
          </p:nvSpPr>
          <p:spPr>
            <a:xfrm>
              <a:off x="47947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1" name="Freeform: Shape 6110">
              <a:extLst>
                <a:ext uri="{FF2B5EF4-FFF2-40B4-BE49-F238E27FC236}">
                  <a16:creationId xmlns:a16="http://schemas.microsoft.com/office/drawing/2014/main" id="{4F7397E2-2DF4-4BF1-91F4-8DC962C1F52B}"/>
                </a:ext>
              </a:extLst>
            </p:cNvPr>
            <p:cNvSpPr/>
            <p:nvPr/>
          </p:nvSpPr>
          <p:spPr>
            <a:xfrm>
              <a:off x="47947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2" name="Freeform: Shape 6111">
              <a:extLst>
                <a:ext uri="{FF2B5EF4-FFF2-40B4-BE49-F238E27FC236}">
                  <a16:creationId xmlns:a16="http://schemas.microsoft.com/office/drawing/2014/main" id="{15F59516-628E-4E5F-B488-558A52D912C5}"/>
                </a:ext>
              </a:extLst>
            </p:cNvPr>
            <p:cNvSpPr/>
            <p:nvPr/>
          </p:nvSpPr>
          <p:spPr>
            <a:xfrm>
              <a:off x="47947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3" name="Freeform: Shape 6112">
              <a:extLst>
                <a:ext uri="{FF2B5EF4-FFF2-40B4-BE49-F238E27FC236}">
                  <a16:creationId xmlns:a16="http://schemas.microsoft.com/office/drawing/2014/main" id="{4F89D4AD-284F-4C04-BCC0-90E12315585C}"/>
                </a:ext>
              </a:extLst>
            </p:cNvPr>
            <p:cNvSpPr/>
            <p:nvPr/>
          </p:nvSpPr>
          <p:spPr>
            <a:xfrm>
              <a:off x="47947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4" name="Freeform: Shape 6113">
              <a:extLst>
                <a:ext uri="{FF2B5EF4-FFF2-40B4-BE49-F238E27FC236}">
                  <a16:creationId xmlns:a16="http://schemas.microsoft.com/office/drawing/2014/main" id="{6306B167-C906-491F-BC8E-7B7785AE8CC0}"/>
                </a:ext>
              </a:extLst>
            </p:cNvPr>
            <p:cNvSpPr/>
            <p:nvPr/>
          </p:nvSpPr>
          <p:spPr>
            <a:xfrm>
              <a:off x="47947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5" name="Freeform: Shape 6114">
              <a:extLst>
                <a:ext uri="{FF2B5EF4-FFF2-40B4-BE49-F238E27FC236}">
                  <a16:creationId xmlns:a16="http://schemas.microsoft.com/office/drawing/2014/main" id="{5D616B82-D855-4AE8-8AA9-A41998BE1EBE}"/>
                </a:ext>
              </a:extLst>
            </p:cNvPr>
            <p:cNvSpPr/>
            <p:nvPr/>
          </p:nvSpPr>
          <p:spPr>
            <a:xfrm>
              <a:off x="47947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6" name="Freeform: Shape 6115">
              <a:extLst>
                <a:ext uri="{FF2B5EF4-FFF2-40B4-BE49-F238E27FC236}">
                  <a16:creationId xmlns:a16="http://schemas.microsoft.com/office/drawing/2014/main" id="{B359A9B3-E55D-4D49-9429-54AEC956922E}"/>
                </a:ext>
              </a:extLst>
            </p:cNvPr>
            <p:cNvSpPr/>
            <p:nvPr/>
          </p:nvSpPr>
          <p:spPr>
            <a:xfrm>
              <a:off x="47947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7" name="Freeform: Shape 6116">
              <a:extLst>
                <a:ext uri="{FF2B5EF4-FFF2-40B4-BE49-F238E27FC236}">
                  <a16:creationId xmlns:a16="http://schemas.microsoft.com/office/drawing/2014/main" id="{8F09AE60-7B81-40C2-9445-71A6BD3898F2}"/>
                </a:ext>
              </a:extLst>
            </p:cNvPr>
            <p:cNvSpPr/>
            <p:nvPr/>
          </p:nvSpPr>
          <p:spPr>
            <a:xfrm>
              <a:off x="47947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8" name="Freeform: Shape 6117">
              <a:extLst>
                <a:ext uri="{FF2B5EF4-FFF2-40B4-BE49-F238E27FC236}">
                  <a16:creationId xmlns:a16="http://schemas.microsoft.com/office/drawing/2014/main" id="{4C232E7D-DE45-4C71-92A2-F4F866D0CAD9}"/>
                </a:ext>
              </a:extLst>
            </p:cNvPr>
            <p:cNvSpPr/>
            <p:nvPr/>
          </p:nvSpPr>
          <p:spPr>
            <a:xfrm>
              <a:off x="47947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9" name="Freeform: Shape 6118">
              <a:extLst>
                <a:ext uri="{FF2B5EF4-FFF2-40B4-BE49-F238E27FC236}">
                  <a16:creationId xmlns:a16="http://schemas.microsoft.com/office/drawing/2014/main" id="{25A2D186-0BB3-47C6-808A-9F70EF25A38D}"/>
                </a:ext>
              </a:extLst>
            </p:cNvPr>
            <p:cNvSpPr/>
            <p:nvPr/>
          </p:nvSpPr>
          <p:spPr>
            <a:xfrm>
              <a:off x="47947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0" name="Freeform: Shape 6119">
              <a:extLst>
                <a:ext uri="{FF2B5EF4-FFF2-40B4-BE49-F238E27FC236}">
                  <a16:creationId xmlns:a16="http://schemas.microsoft.com/office/drawing/2014/main" id="{66F88ACF-D971-4DE3-BD43-DDFFB73A38B9}"/>
                </a:ext>
              </a:extLst>
            </p:cNvPr>
            <p:cNvSpPr/>
            <p:nvPr/>
          </p:nvSpPr>
          <p:spPr>
            <a:xfrm>
              <a:off x="47947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1" name="Freeform: Shape 6120">
              <a:extLst>
                <a:ext uri="{FF2B5EF4-FFF2-40B4-BE49-F238E27FC236}">
                  <a16:creationId xmlns:a16="http://schemas.microsoft.com/office/drawing/2014/main" id="{18716CDD-5C66-4E1C-B2D3-8D19437B4D1E}"/>
                </a:ext>
              </a:extLst>
            </p:cNvPr>
            <p:cNvSpPr/>
            <p:nvPr/>
          </p:nvSpPr>
          <p:spPr>
            <a:xfrm>
              <a:off x="47947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2" name="Freeform: Shape 6121">
              <a:extLst>
                <a:ext uri="{FF2B5EF4-FFF2-40B4-BE49-F238E27FC236}">
                  <a16:creationId xmlns:a16="http://schemas.microsoft.com/office/drawing/2014/main" id="{94F707FC-273C-4C5D-B8E8-8F207FDEE9CF}"/>
                </a:ext>
              </a:extLst>
            </p:cNvPr>
            <p:cNvSpPr/>
            <p:nvPr/>
          </p:nvSpPr>
          <p:spPr>
            <a:xfrm>
              <a:off x="47947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3" name="Freeform: Shape 6122">
              <a:extLst>
                <a:ext uri="{FF2B5EF4-FFF2-40B4-BE49-F238E27FC236}">
                  <a16:creationId xmlns:a16="http://schemas.microsoft.com/office/drawing/2014/main" id="{513661E2-9AB1-4498-BB5C-B00930C4F162}"/>
                </a:ext>
              </a:extLst>
            </p:cNvPr>
            <p:cNvSpPr/>
            <p:nvPr/>
          </p:nvSpPr>
          <p:spPr>
            <a:xfrm>
              <a:off x="47947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4" name="Freeform: Shape 6123">
              <a:extLst>
                <a:ext uri="{FF2B5EF4-FFF2-40B4-BE49-F238E27FC236}">
                  <a16:creationId xmlns:a16="http://schemas.microsoft.com/office/drawing/2014/main" id="{B5B4C521-7F72-41A9-AE60-5F339AD814E9}"/>
                </a:ext>
              </a:extLst>
            </p:cNvPr>
            <p:cNvSpPr/>
            <p:nvPr/>
          </p:nvSpPr>
          <p:spPr>
            <a:xfrm>
              <a:off x="47947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5" name="Freeform: Shape 6124">
              <a:extLst>
                <a:ext uri="{FF2B5EF4-FFF2-40B4-BE49-F238E27FC236}">
                  <a16:creationId xmlns:a16="http://schemas.microsoft.com/office/drawing/2014/main" id="{B92D4F96-60EB-4A2D-9B0B-BF5A19965624}"/>
                </a:ext>
              </a:extLst>
            </p:cNvPr>
            <p:cNvSpPr/>
            <p:nvPr/>
          </p:nvSpPr>
          <p:spPr>
            <a:xfrm>
              <a:off x="47947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6" name="Freeform: Shape 6125">
              <a:extLst>
                <a:ext uri="{FF2B5EF4-FFF2-40B4-BE49-F238E27FC236}">
                  <a16:creationId xmlns:a16="http://schemas.microsoft.com/office/drawing/2014/main" id="{BC25CE39-B6C4-4E59-92D1-5D4EAA7CE768}"/>
                </a:ext>
              </a:extLst>
            </p:cNvPr>
            <p:cNvSpPr/>
            <p:nvPr/>
          </p:nvSpPr>
          <p:spPr>
            <a:xfrm>
              <a:off x="47947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7" name="Freeform: Shape 6126">
              <a:extLst>
                <a:ext uri="{FF2B5EF4-FFF2-40B4-BE49-F238E27FC236}">
                  <a16:creationId xmlns:a16="http://schemas.microsoft.com/office/drawing/2014/main" id="{0C0F1B1A-24A5-4AED-9DF8-E1F9CCA0CEC6}"/>
                </a:ext>
              </a:extLst>
            </p:cNvPr>
            <p:cNvSpPr/>
            <p:nvPr/>
          </p:nvSpPr>
          <p:spPr>
            <a:xfrm>
              <a:off x="47947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8" name="Freeform: Shape 6127">
              <a:extLst>
                <a:ext uri="{FF2B5EF4-FFF2-40B4-BE49-F238E27FC236}">
                  <a16:creationId xmlns:a16="http://schemas.microsoft.com/office/drawing/2014/main" id="{E6E910BE-CFE1-40D3-B616-99F3B5904866}"/>
                </a:ext>
              </a:extLst>
            </p:cNvPr>
            <p:cNvSpPr/>
            <p:nvPr/>
          </p:nvSpPr>
          <p:spPr>
            <a:xfrm>
              <a:off x="47947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9" name="Freeform: Shape 6128">
              <a:extLst>
                <a:ext uri="{FF2B5EF4-FFF2-40B4-BE49-F238E27FC236}">
                  <a16:creationId xmlns:a16="http://schemas.microsoft.com/office/drawing/2014/main" id="{965FE2E4-7F85-4E50-A79C-B41E131DD45C}"/>
                </a:ext>
              </a:extLst>
            </p:cNvPr>
            <p:cNvSpPr/>
            <p:nvPr/>
          </p:nvSpPr>
          <p:spPr>
            <a:xfrm>
              <a:off x="47947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0" name="Freeform: Shape 6129">
              <a:extLst>
                <a:ext uri="{FF2B5EF4-FFF2-40B4-BE49-F238E27FC236}">
                  <a16:creationId xmlns:a16="http://schemas.microsoft.com/office/drawing/2014/main" id="{845F75C1-2636-4B63-99F6-D4D08EA37386}"/>
                </a:ext>
              </a:extLst>
            </p:cNvPr>
            <p:cNvSpPr/>
            <p:nvPr/>
          </p:nvSpPr>
          <p:spPr>
            <a:xfrm>
              <a:off x="47947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1" name="Freeform: Shape 6130">
              <a:extLst>
                <a:ext uri="{FF2B5EF4-FFF2-40B4-BE49-F238E27FC236}">
                  <a16:creationId xmlns:a16="http://schemas.microsoft.com/office/drawing/2014/main" id="{1BAB8FF1-02AD-4B5E-B6B1-6B6AD35020ED}"/>
                </a:ext>
              </a:extLst>
            </p:cNvPr>
            <p:cNvSpPr/>
            <p:nvPr/>
          </p:nvSpPr>
          <p:spPr>
            <a:xfrm>
              <a:off x="47947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2" name="Freeform: Shape 6131">
              <a:extLst>
                <a:ext uri="{FF2B5EF4-FFF2-40B4-BE49-F238E27FC236}">
                  <a16:creationId xmlns:a16="http://schemas.microsoft.com/office/drawing/2014/main" id="{1095644C-948E-46F3-B471-A63BC11BE347}"/>
                </a:ext>
              </a:extLst>
            </p:cNvPr>
            <p:cNvSpPr/>
            <p:nvPr/>
          </p:nvSpPr>
          <p:spPr>
            <a:xfrm>
              <a:off x="47947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3" name="Freeform: Shape 6132">
              <a:extLst>
                <a:ext uri="{FF2B5EF4-FFF2-40B4-BE49-F238E27FC236}">
                  <a16:creationId xmlns:a16="http://schemas.microsoft.com/office/drawing/2014/main" id="{329C681A-9396-4502-AEB0-E23FD4FD429F}"/>
                </a:ext>
              </a:extLst>
            </p:cNvPr>
            <p:cNvSpPr/>
            <p:nvPr/>
          </p:nvSpPr>
          <p:spPr>
            <a:xfrm>
              <a:off x="47947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4" name="Freeform: Shape 6133">
              <a:extLst>
                <a:ext uri="{FF2B5EF4-FFF2-40B4-BE49-F238E27FC236}">
                  <a16:creationId xmlns:a16="http://schemas.microsoft.com/office/drawing/2014/main" id="{0D2A9B97-31FC-4085-8EFC-BBEA208BAA2A}"/>
                </a:ext>
              </a:extLst>
            </p:cNvPr>
            <p:cNvSpPr/>
            <p:nvPr/>
          </p:nvSpPr>
          <p:spPr>
            <a:xfrm>
              <a:off x="47947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5" name="Freeform: Shape 6134">
              <a:extLst>
                <a:ext uri="{FF2B5EF4-FFF2-40B4-BE49-F238E27FC236}">
                  <a16:creationId xmlns:a16="http://schemas.microsoft.com/office/drawing/2014/main" id="{88492327-8130-4484-88A4-A0DBF21859D0}"/>
                </a:ext>
              </a:extLst>
            </p:cNvPr>
            <p:cNvSpPr/>
            <p:nvPr/>
          </p:nvSpPr>
          <p:spPr>
            <a:xfrm>
              <a:off x="47947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6" name="Freeform: Shape 6135">
              <a:extLst>
                <a:ext uri="{FF2B5EF4-FFF2-40B4-BE49-F238E27FC236}">
                  <a16:creationId xmlns:a16="http://schemas.microsoft.com/office/drawing/2014/main" id="{2DDC6B59-CF7C-4EEE-B6A6-E8B2B8C14403}"/>
                </a:ext>
              </a:extLst>
            </p:cNvPr>
            <p:cNvSpPr/>
            <p:nvPr/>
          </p:nvSpPr>
          <p:spPr>
            <a:xfrm>
              <a:off x="47947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7" name="Freeform: Shape 6136">
              <a:extLst>
                <a:ext uri="{FF2B5EF4-FFF2-40B4-BE49-F238E27FC236}">
                  <a16:creationId xmlns:a16="http://schemas.microsoft.com/office/drawing/2014/main" id="{4957B77C-32D1-472B-8BED-0CC6A30464EA}"/>
                </a:ext>
              </a:extLst>
            </p:cNvPr>
            <p:cNvSpPr/>
            <p:nvPr/>
          </p:nvSpPr>
          <p:spPr>
            <a:xfrm>
              <a:off x="47947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8" name="Freeform: Shape 6137">
              <a:extLst>
                <a:ext uri="{FF2B5EF4-FFF2-40B4-BE49-F238E27FC236}">
                  <a16:creationId xmlns:a16="http://schemas.microsoft.com/office/drawing/2014/main" id="{E494B8C3-AAFC-4777-9AF4-F39262B6BF47}"/>
                </a:ext>
              </a:extLst>
            </p:cNvPr>
            <p:cNvSpPr/>
            <p:nvPr/>
          </p:nvSpPr>
          <p:spPr>
            <a:xfrm>
              <a:off x="47947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9" name="Freeform: Shape 6138">
              <a:extLst>
                <a:ext uri="{FF2B5EF4-FFF2-40B4-BE49-F238E27FC236}">
                  <a16:creationId xmlns:a16="http://schemas.microsoft.com/office/drawing/2014/main" id="{6B0B1B12-9226-4822-B493-7AA8E8A845B1}"/>
                </a:ext>
              </a:extLst>
            </p:cNvPr>
            <p:cNvSpPr/>
            <p:nvPr/>
          </p:nvSpPr>
          <p:spPr>
            <a:xfrm>
              <a:off x="47947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0" name="Freeform: Shape 6139">
              <a:extLst>
                <a:ext uri="{FF2B5EF4-FFF2-40B4-BE49-F238E27FC236}">
                  <a16:creationId xmlns:a16="http://schemas.microsoft.com/office/drawing/2014/main" id="{FE16F90E-E4A0-44A0-A7C3-6DE193D5DC0A}"/>
                </a:ext>
              </a:extLst>
            </p:cNvPr>
            <p:cNvSpPr/>
            <p:nvPr/>
          </p:nvSpPr>
          <p:spPr>
            <a:xfrm>
              <a:off x="50233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1" name="Freeform: Shape 6140">
              <a:extLst>
                <a:ext uri="{FF2B5EF4-FFF2-40B4-BE49-F238E27FC236}">
                  <a16:creationId xmlns:a16="http://schemas.microsoft.com/office/drawing/2014/main" id="{EE75BD95-7BEB-4EE0-A9D4-4630C5E04118}"/>
                </a:ext>
              </a:extLst>
            </p:cNvPr>
            <p:cNvSpPr/>
            <p:nvPr/>
          </p:nvSpPr>
          <p:spPr>
            <a:xfrm>
              <a:off x="50233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2" name="Freeform: Shape 6141">
              <a:extLst>
                <a:ext uri="{FF2B5EF4-FFF2-40B4-BE49-F238E27FC236}">
                  <a16:creationId xmlns:a16="http://schemas.microsoft.com/office/drawing/2014/main" id="{EB604E98-A5AC-49FE-9879-7128D7EB995F}"/>
                </a:ext>
              </a:extLst>
            </p:cNvPr>
            <p:cNvSpPr/>
            <p:nvPr/>
          </p:nvSpPr>
          <p:spPr>
            <a:xfrm>
              <a:off x="50233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3" name="Freeform: Shape 6142">
              <a:extLst>
                <a:ext uri="{FF2B5EF4-FFF2-40B4-BE49-F238E27FC236}">
                  <a16:creationId xmlns:a16="http://schemas.microsoft.com/office/drawing/2014/main" id="{65732D6E-CECA-49F6-9996-C6DD0032E9F7}"/>
                </a:ext>
              </a:extLst>
            </p:cNvPr>
            <p:cNvSpPr/>
            <p:nvPr/>
          </p:nvSpPr>
          <p:spPr>
            <a:xfrm>
              <a:off x="50233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4" name="Freeform: Shape 6143">
              <a:extLst>
                <a:ext uri="{FF2B5EF4-FFF2-40B4-BE49-F238E27FC236}">
                  <a16:creationId xmlns:a16="http://schemas.microsoft.com/office/drawing/2014/main" id="{B88F8FAE-FE64-47C4-9398-8FF673BA3AD4}"/>
                </a:ext>
              </a:extLst>
            </p:cNvPr>
            <p:cNvSpPr/>
            <p:nvPr/>
          </p:nvSpPr>
          <p:spPr>
            <a:xfrm>
              <a:off x="50233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5" name="Freeform: Shape 6144">
              <a:extLst>
                <a:ext uri="{FF2B5EF4-FFF2-40B4-BE49-F238E27FC236}">
                  <a16:creationId xmlns:a16="http://schemas.microsoft.com/office/drawing/2014/main" id="{B2552FB3-749B-4E16-8E9D-EE9C2E395BBD}"/>
                </a:ext>
              </a:extLst>
            </p:cNvPr>
            <p:cNvSpPr/>
            <p:nvPr/>
          </p:nvSpPr>
          <p:spPr>
            <a:xfrm>
              <a:off x="50233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6" name="Freeform: Shape 6145">
              <a:extLst>
                <a:ext uri="{FF2B5EF4-FFF2-40B4-BE49-F238E27FC236}">
                  <a16:creationId xmlns:a16="http://schemas.microsoft.com/office/drawing/2014/main" id="{0EA8FA4F-5AF8-498F-9EB8-B93530F4F28F}"/>
                </a:ext>
              </a:extLst>
            </p:cNvPr>
            <p:cNvSpPr/>
            <p:nvPr/>
          </p:nvSpPr>
          <p:spPr>
            <a:xfrm>
              <a:off x="50233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7" name="Freeform: Shape 6146">
              <a:extLst>
                <a:ext uri="{FF2B5EF4-FFF2-40B4-BE49-F238E27FC236}">
                  <a16:creationId xmlns:a16="http://schemas.microsoft.com/office/drawing/2014/main" id="{F03CB7E2-5BA8-47B3-89F0-1CDB38B48D38}"/>
                </a:ext>
              </a:extLst>
            </p:cNvPr>
            <p:cNvSpPr/>
            <p:nvPr/>
          </p:nvSpPr>
          <p:spPr>
            <a:xfrm>
              <a:off x="50233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8" name="Freeform: Shape 6147">
              <a:extLst>
                <a:ext uri="{FF2B5EF4-FFF2-40B4-BE49-F238E27FC236}">
                  <a16:creationId xmlns:a16="http://schemas.microsoft.com/office/drawing/2014/main" id="{F9058F3C-B7C2-44AC-A972-6D701E474BAB}"/>
                </a:ext>
              </a:extLst>
            </p:cNvPr>
            <p:cNvSpPr/>
            <p:nvPr/>
          </p:nvSpPr>
          <p:spPr>
            <a:xfrm>
              <a:off x="50233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9" name="Freeform: Shape 6148">
              <a:extLst>
                <a:ext uri="{FF2B5EF4-FFF2-40B4-BE49-F238E27FC236}">
                  <a16:creationId xmlns:a16="http://schemas.microsoft.com/office/drawing/2014/main" id="{B389E054-2A60-46FE-B749-2224AD4FBA93}"/>
                </a:ext>
              </a:extLst>
            </p:cNvPr>
            <p:cNvSpPr/>
            <p:nvPr/>
          </p:nvSpPr>
          <p:spPr>
            <a:xfrm>
              <a:off x="50233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0" name="Freeform: Shape 6149">
              <a:extLst>
                <a:ext uri="{FF2B5EF4-FFF2-40B4-BE49-F238E27FC236}">
                  <a16:creationId xmlns:a16="http://schemas.microsoft.com/office/drawing/2014/main" id="{957E9FD4-00CF-40D4-B39B-CC3A2AA093E2}"/>
                </a:ext>
              </a:extLst>
            </p:cNvPr>
            <p:cNvSpPr/>
            <p:nvPr/>
          </p:nvSpPr>
          <p:spPr>
            <a:xfrm>
              <a:off x="50233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1" name="Freeform: Shape 6150">
              <a:extLst>
                <a:ext uri="{FF2B5EF4-FFF2-40B4-BE49-F238E27FC236}">
                  <a16:creationId xmlns:a16="http://schemas.microsoft.com/office/drawing/2014/main" id="{691661EE-B009-4D9E-A44F-280103B83712}"/>
                </a:ext>
              </a:extLst>
            </p:cNvPr>
            <p:cNvSpPr/>
            <p:nvPr/>
          </p:nvSpPr>
          <p:spPr>
            <a:xfrm>
              <a:off x="50233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2" name="Freeform: Shape 6151">
              <a:extLst>
                <a:ext uri="{FF2B5EF4-FFF2-40B4-BE49-F238E27FC236}">
                  <a16:creationId xmlns:a16="http://schemas.microsoft.com/office/drawing/2014/main" id="{EE3DAE14-FFA9-422A-AE67-332E43BD8310}"/>
                </a:ext>
              </a:extLst>
            </p:cNvPr>
            <p:cNvSpPr/>
            <p:nvPr/>
          </p:nvSpPr>
          <p:spPr>
            <a:xfrm>
              <a:off x="50233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3" name="Freeform: Shape 6152">
              <a:extLst>
                <a:ext uri="{FF2B5EF4-FFF2-40B4-BE49-F238E27FC236}">
                  <a16:creationId xmlns:a16="http://schemas.microsoft.com/office/drawing/2014/main" id="{6A105F75-B1EF-47DE-AE06-3B96D5AD0C89}"/>
                </a:ext>
              </a:extLst>
            </p:cNvPr>
            <p:cNvSpPr/>
            <p:nvPr/>
          </p:nvSpPr>
          <p:spPr>
            <a:xfrm>
              <a:off x="50233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4" name="Freeform: Shape 6153">
              <a:extLst>
                <a:ext uri="{FF2B5EF4-FFF2-40B4-BE49-F238E27FC236}">
                  <a16:creationId xmlns:a16="http://schemas.microsoft.com/office/drawing/2014/main" id="{C32038F2-0D16-40EF-9153-E95FC3B9BFBE}"/>
                </a:ext>
              </a:extLst>
            </p:cNvPr>
            <p:cNvSpPr/>
            <p:nvPr/>
          </p:nvSpPr>
          <p:spPr>
            <a:xfrm>
              <a:off x="50233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5" name="Freeform: Shape 6154">
              <a:extLst>
                <a:ext uri="{FF2B5EF4-FFF2-40B4-BE49-F238E27FC236}">
                  <a16:creationId xmlns:a16="http://schemas.microsoft.com/office/drawing/2014/main" id="{BCC800BE-5A29-4D45-9750-D197A849B0DB}"/>
                </a:ext>
              </a:extLst>
            </p:cNvPr>
            <p:cNvSpPr/>
            <p:nvPr/>
          </p:nvSpPr>
          <p:spPr>
            <a:xfrm>
              <a:off x="50233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6" name="Freeform: Shape 6155">
              <a:extLst>
                <a:ext uri="{FF2B5EF4-FFF2-40B4-BE49-F238E27FC236}">
                  <a16:creationId xmlns:a16="http://schemas.microsoft.com/office/drawing/2014/main" id="{23344223-3AD4-4754-98E0-075B05525984}"/>
                </a:ext>
              </a:extLst>
            </p:cNvPr>
            <p:cNvSpPr/>
            <p:nvPr/>
          </p:nvSpPr>
          <p:spPr>
            <a:xfrm>
              <a:off x="50233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7" name="Freeform: Shape 6156">
              <a:extLst>
                <a:ext uri="{FF2B5EF4-FFF2-40B4-BE49-F238E27FC236}">
                  <a16:creationId xmlns:a16="http://schemas.microsoft.com/office/drawing/2014/main" id="{BCCF79C7-FEC1-4286-A00E-B2532F096BF2}"/>
                </a:ext>
              </a:extLst>
            </p:cNvPr>
            <p:cNvSpPr/>
            <p:nvPr/>
          </p:nvSpPr>
          <p:spPr>
            <a:xfrm>
              <a:off x="50233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8" name="Freeform: Shape 6157">
              <a:extLst>
                <a:ext uri="{FF2B5EF4-FFF2-40B4-BE49-F238E27FC236}">
                  <a16:creationId xmlns:a16="http://schemas.microsoft.com/office/drawing/2014/main" id="{00CFB91E-18FA-4808-8BDD-E932F104F3D0}"/>
                </a:ext>
              </a:extLst>
            </p:cNvPr>
            <p:cNvSpPr/>
            <p:nvPr/>
          </p:nvSpPr>
          <p:spPr>
            <a:xfrm>
              <a:off x="50233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9" name="Freeform: Shape 6158">
              <a:extLst>
                <a:ext uri="{FF2B5EF4-FFF2-40B4-BE49-F238E27FC236}">
                  <a16:creationId xmlns:a16="http://schemas.microsoft.com/office/drawing/2014/main" id="{90C71977-8191-423C-A60B-B1839980CE75}"/>
                </a:ext>
              </a:extLst>
            </p:cNvPr>
            <p:cNvSpPr/>
            <p:nvPr/>
          </p:nvSpPr>
          <p:spPr>
            <a:xfrm>
              <a:off x="50233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0" name="Freeform: Shape 6159">
              <a:extLst>
                <a:ext uri="{FF2B5EF4-FFF2-40B4-BE49-F238E27FC236}">
                  <a16:creationId xmlns:a16="http://schemas.microsoft.com/office/drawing/2014/main" id="{4E6409C7-E339-45D3-A6C9-E6520E65ED1D}"/>
                </a:ext>
              </a:extLst>
            </p:cNvPr>
            <p:cNvSpPr/>
            <p:nvPr/>
          </p:nvSpPr>
          <p:spPr>
            <a:xfrm>
              <a:off x="50233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1" name="Freeform: Shape 6160">
              <a:extLst>
                <a:ext uri="{FF2B5EF4-FFF2-40B4-BE49-F238E27FC236}">
                  <a16:creationId xmlns:a16="http://schemas.microsoft.com/office/drawing/2014/main" id="{55093090-4783-494E-B914-C02B276F3068}"/>
                </a:ext>
              </a:extLst>
            </p:cNvPr>
            <p:cNvSpPr/>
            <p:nvPr/>
          </p:nvSpPr>
          <p:spPr>
            <a:xfrm>
              <a:off x="50233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2" name="Freeform: Shape 6161">
              <a:extLst>
                <a:ext uri="{FF2B5EF4-FFF2-40B4-BE49-F238E27FC236}">
                  <a16:creationId xmlns:a16="http://schemas.microsoft.com/office/drawing/2014/main" id="{C42F0890-CC1A-403A-953F-017BF19EA300}"/>
                </a:ext>
              </a:extLst>
            </p:cNvPr>
            <p:cNvSpPr/>
            <p:nvPr/>
          </p:nvSpPr>
          <p:spPr>
            <a:xfrm>
              <a:off x="50233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3" name="Freeform: Shape 6162">
              <a:extLst>
                <a:ext uri="{FF2B5EF4-FFF2-40B4-BE49-F238E27FC236}">
                  <a16:creationId xmlns:a16="http://schemas.microsoft.com/office/drawing/2014/main" id="{5D88F5FA-9768-41CF-A6D1-3C28EC2B41D7}"/>
                </a:ext>
              </a:extLst>
            </p:cNvPr>
            <p:cNvSpPr/>
            <p:nvPr/>
          </p:nvSpPr>
          <p:spPr>
            <a:xfrm>
              <a:off x="50233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4" name="Freeform: Shape 6163">
              <a:extLst>
                <a:ext uri="{FF2B5EF4-FFF2-40B4-BE49-F238E27FC236}">
                  <a16:creationId xmlns:a16="http://schemas.microsoft.com/office/drawing/2014/main" id="{D081A68B-5FA4-4EC8-9E62-26E0E2896779}"/>
                </a:ext>
              </a:extLst>
            </p:cNvPr>
            <p:cNvSpPr/>
            <p:nvPr/>
          </p:nvSpPr>
          <p:spPr>
            <a:xfrm>
              <a:off x="50233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5" name="Freeform: Shape 6164">
              <a:extLst>
                <a:ext uri="{FF2B5EF4-FFF2-40B4-BE49-F238E27FC236}">
                  <a16:creationId xmlns:a16="http://schemas.microsoft.com/office/drawing/2014/main" id="{2C109EE7-5C36-42B0-A8B5-4548A31215C2}"/>
                </a:ext>
              </a:extLst>
            </p:cNvPr>
            <p:cNvSpPr/>
            <p:nvPr/>
          </p:nvSpPr>
          <p:spPr>
            <a:xfrm>
              <a:off x="50233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6" name="Freeform: Shape 6165">
              <a:extLst>
                <a:ext uri="{FF2B5EF4-FFF2-40B4-BE49-F238E27FC236}">
                  <a16:creationId xmlns:a16="http://schemas.microsoft.com/office/drawing/2014/main" id="{6B23AE90-C0AB-4233-BD38-09D4AC9961B3}"/>
                </a:ext>
              </a:extLst>
            </p:cNvPr>
            <p:cNvSpPr/>
            <p:nvPr/>
          </p:nvSpPr>
          <p:spPr>
            <a:xfrm>
              <a:off x="50233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7" name="Freeform: Shape 6166">
              <a:extLst>
                <a:ext uri="{FF2B5EF4-FFF2-40B4-BE49-F238E27FC236}">
                  <a16:creationId xmlns:a16="http://schemas.microsoft.com/office/drawing/2014/main" id="{251A4A26-5DE6-4FBA-81AF-55BC8B4B0302}"/>
                </a:ext>
              </a:extLst>
            </p:cNvPr>
            <p:cNvSpPr/>
            <p:nvPr/>
          </p:nvSpPr>
          <p:spPr>
            <a:xfrm>
              <a:off x="50233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8" name="Freeform: Shape 6167">
              <a:extLst>
                <a:ext uri="{FF2B5EF4-FFF2-40B4-BE49-F238E27FC236}">
                  <a16:creationId xmlns:a16="http://schemas.microsoft.com/office/drawing/2014/main" id="{0B35A553-992B-48A5-BAC5-1E1B85982303}"/>
                </a:ext>
              </a:extLst>
            </p:cNvPr>
            <p:cNvSpPr/>
            <p:nvPr/>
          </p:nvSpPr>
          <p:spPr>
            <a:xfrm>
              <a:off x="50233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9" name="Freeform: Shape 6168">
              <a:extLst>
                <a:ext uri="{FF2B5EF4-FFF2-40B4-BE49-F238E27FC236}">
                  <a16:creationId xmlns:a16="http://schemas.microsoft.com/office/drawing/2014/main" id="{738987CF-82CB-4B9E-843A-0B2A0FC88171}"/>
                </a:ext>
              </a:extLst>
            </p:cNvPr>
            <p:cNvSpPr/>
            <p:nvPr/>
          </p:nvSpPr>
          <p:spPr>
            <a:xfrm>
              <a:off x="50233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0" name="Freeform: Shape 6169">
              <a:extLst>
                <a:ext uri="{FF2B5EF4-FFF2-40B4-BE49-F238E27FC236}">
                  <a16:creationId xmlns:a16="http://schemas.microsoft.com/office/drawing/2014/main" id="{CB7F8FCE-2409-4C11-A23A-BCD0AC6A2E76}"/>
                </a:ext>
              </a:extLst>
            </p:cNvPr>
            <p:cNvSpPr/>
            <p:nvPr/>
          </p:nvSpPr>
          <p:spPr>
            <a:xfrm>
              <a:off x="5251975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1" name="Freeform: Shape 6170">
              <a:extLst>
                <a:ext uri="{FF2B5EF4-FFF2-40B4-BE49-F238E27FC236}">
                  <a16:creationId xmlns:a16="http://schemas.microsoft.com/office/drawing/2014/main" id="{13BD3D53-3328-406C-904E-F678605ADB52}"/>
                </a:ext>
              </a:extLst>
            </p:cNvPr>
            <p:cNvSpPr/>
            <p:nvPr/>
          </p:nvSpPr>
          <p:spPr>
            <a:xfrm>
              <a:off x="5251975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2" name="Freeform: Shape 6171">
              <a:extLst>
                <a:ext uri="{FF2B5EF4-FFF2-40B4-BE49-F238E27FC236}">
                  <a16:creationId xmlns:a16="http://schemas.microsoft.com/office/drawing/2014/main" id="{C84A1AB6-7338-4F37-BA40-160134287463}"/>
                </a:ext>
              </a:extLst>
            </p:cNvPr>
            <p:cNvSpPr/>
            <p:nvPr/>
          </p:nvSpPr>
          <p:spPr>
            <a:xfrm>
              <a:off x="5251975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3" name="Freeform: Shape 6172">
              <a:extLst>
                <a:ext uri="{FF2B5EF4-FFF2-40B4-BE49-F238E27FC236}">
                  <a16:creationId xmlns:a16="http://schemas.microsoft.com/office/drawing/2014/main" id="{5B007A92-369E-4202-9BD5-FFDC2D25A1C9}"/>
                </a:ext>
              </a:extLst>
            </p:cNvPr>
            <p:cNvSpPr/>
            <p:nvPr/>
          </p:nvSpPr>
          <p:spPr>
            <a:xfrm>
              <a:off x="5251975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4" name="Freeform: Shape 6173">
              <a:extLst>
                <a:ext uri="{FF2B5EF4-FFF2-40B4-BE49-F238E27FC236}">
                  <a16:creationId xmlns:a16="http://schemas.microsoft.com/office/drawing/2014/main" id="{F66972DF-792D-4EDE-B555-FCB7789E0F14}"/>
                </a:ext>
              </a:extLst>
            </p:cNvPr>
            <p:cNvSpPr/>
            <p:nvPr/>
          </p:nvSpPr>
          <p:spPr>
            <a:xfrm>
              <a:off x="5251975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5" name="Freeform: Shape 6174">
              <a:extLst>
                <a:ext uri="{FF2B5EF4-FFF2-40B4-BE49-F238E27FC236}">
                  <a16:creationId xmlns:a16="http://schemas.microsoft.com/office/drawing/2014/main" id="{3D7BADD4-A440-4DD5-9B65-E681E732C3AD}"/>
                </a:ext>
              </a:extLst>
            </p:cNvPr>
            <p:cNvSpPr/>
            <p:nvPr/>
          </p:nvSpPr>
          <p:spPr>
            <a:xfrm>
              <a:off x="5251975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6" name="Freeform: Shape 6175">
              <a:extLst>
                <a:ext uri="{FF2B5EF4-FFF2-40B4-BE49-F238E27FC236}">
                  <a16:creationId xmlns:a16="http://schemas.microsoft.com/office/drawing/2014/main" id="{BAC69A73-040F-44C2-92CD-84184D613A0B}"/>
                </a:ext>
              </a:extLst>
            </p:cNvPr>
            <p:cNvSpPr/>
            <p:nvPr/>
          </p:nvSpPr>
          <p:spPr>
            <a:xfrm>
              <a:off x="5251975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7" name="Freeform: Shape 6176">
              <a:extLst>
                <a:ext uri="{FF2B5EF4-FFF2-40B4-BE49-F238E27FC236}">
                  <a16:creationId xmlns:a16="http://schemas.microsoft.com/office/drawing/2014/main" id="{D3F195A8-3A5F-4F6E-A99C-C3A90FE3E69E}"/>
                </a:ext>
              </a:extLst>
            </p:cNvPr>
            <p:cNvSpPr/>
            <p:nvPr/>
          </p:nvSpPr>
          <p:spPr>
            <a:xfrm>
              <a:off x="5251975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8" name="Freeform: Shape 6177">
              <a:extLst>
                <a:ext uri="{FF2B5EF4-FFF2-40B4-BE49-F238E27FC236}">
                  <a16:creationId xmlns:a16="http://schemas.microsoft.com/office/drawing/2014/main" id="{D681E001-D594-41AA-89FB-DE4CF69B9EF4}"/>
                </a:ext>
              </a:extLst>
            </p:cNvPr>
            <p:cNvSpPr/>
            <p:nvPr/>
          </p:nvSpPr>
          <p:spPr>
            <a:xfrm>
              <a:off x="5251975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9" name="Freeform: Shape 6178">
              <a:extLst>
                <a:ext uri="{FF2B5EF4-FFF2-40B4-BE49-F238E27FC236}">
                  <a16:creationId xmlns:a16="http://schemas.microsoft.com/office/drawing/2014/main" id="{48A35DBC-FBA3-43A5-B7DC-98C1E9B711D5}"/>
                </a:ext>
              </a:extLst>
            </p:cNvPr>
            <p:cNvSpPr/>
            <p:nvPr/>
          </p:nvSpPr>
          <p:spPr>
            <a:xfrm>
              <a:off x="5251975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0" name="Freeform: Shape 6179">
              <a:extLst>
                <a:ext uri="{FF2B5EF4-FFF2-40B4-BE49-F238E27FC236}">
                  <a16:creationId xmlns:a16="http://schemas.microsoft.com/office/drawing/2014/main" id="{57FE0273-A1B3-4F59-B3FE-D35F46884E49}"/>
                </a:ext>
              </a:extLst>
            </p:cNvPr>
            <p:cNvSpPr/>
            <p:nvPr/>
          </p:nvSpPr>
          <p:spPr>
            <a:xfrm>
              <a:off x="5251975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1" name="Freeform: Shape 6180">
              <a:extLst>
                <a:ext uri="{FF2B5EF4-FFF2-40B4-BE49-F238E27FC236}">
                  <a16:creationId xmlns:a16="http://schemas.microsoft.com/office/drawing/2014/main" id="{8291A3D4-579F-4200-A2F1-D5AAD77E979F}"/>
                </a:ext>
              </a:extLst>
            </p:cNvPr>
            <p:cNvSpPr/>
            <p:nvPr/>
          </p:nvSpPr>
          <p:spPr>
            <a:xfrm>
              <a:off x="5251975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2" name="Freeform: Shape 6181">
              <a:extLst>
                <a:ext uri="{FF2B5EF4-FFF2-40B4-BE49-F238E27FC236}">
                  <a16:creationId xmlns:a16="http://schemas.microsoft.com/office/drawing/2014/main" id="{434374B9-7A77-4796-8D10-6C50C9A319AC}"/>
                </a:ext>
              </a:extLst>
            </p:cNvPr>
            <p:cNvSpPr/>
            <p:nvPr/>
          </p:nvSpPr>
          <p:spPr>
            <a:xfrm>
              <a:off x="5251975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3" name="Freeform: Shape 6182">
              <a:extLst>
                <a:ext uri="{FF2B5EF4-FFF2-40B4-BE49-F238E27FC236}">
                  <a16:creationId xmlns:a16="http://schemas.microsoft.com/office/drawing/2014/main" id="{4854E53E-1E4E-4600-AC6C-5B00F87C004B}"/>
                </a:ext>
              </a:extLst>
            </p:cNvPr>
            <p:cNvSpPr/>
            <p:nvPr/>
          </p:nvSpPr>
          <p:spPr>
            <a:xfrm>
              <a:off x="5251975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4" name="Freeform: Shape 6183">
              <a:extLst>
                <a:ext uri="{FF2B5EF4-FFF2-40B4-BE49-F238E27FC236}">
                  <a16:creationId xmlns:a16="http://schemas.microsoft.com/office/drawing/2014/main" id="{79AB86B7-21C1-4A1D-857E-F4045F6C86BA}"/>
                </a:ext>
              </a:extLst>
            </p:cNvPr>
            <p:cNvSpPr/>
            <p:nvPr/>
          </p:nvSpPr>
          <p:spPr>
            <a:xfrm>
              <a:off x="5251975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5" name="Freeform: Shape 6184">
              <a:extLst>
                <a:ext uri="{FF2B5EF4-FFF2-40B4-BE49-F238E27FC236}">
                  <a16:creationId xmlns:a16="http://schemas.microsoft.com/office/drawing/2014/main" id="{17F58BF1-C396-451D-9ABA-455BBEB61D6A}"/>
                </a:ext>
              </a:extLst>
            </p:cNvPr>
            <p:cNvSpPr/>
            <p:nvPr/>
          </p:nvSpPr>
          <p:spPr>
            <a:xfrm>
              <a:off x="5251975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6" name="Freeform: Shape 6185">
              <a:extLst>
                <a:ext uri="{FF2B5EF4-FFF2-40B4-BE49-F238E27FC236}">
                  <a16:creationId xmlns:a16="http://schemas.microsoft.com/office/drawing/2014/main" id="{7747F946-2FA7-4CE6-9080-71A31C6BD2E0}"/>
                </a:ext>
              </a:extLst>
            </p:cNvPr>
            <p:cNvSpPr/>
            <p:nvPr/>
          </p:nvSpPr>
          <p:spPr>
            <a:xfrm>
              <a:off x="5251975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7" name="Freeform: Shape 6186">
              <a:extLst>
                <a:ext uri="{FF2B5EF4-FFF2-40B4-BE49-F238E27FC236}">
                  <a16:creationId xmlns:a16="http://schemas.microsoft.com/office/drawing/2014/main" id="{09337110-F0E2-4228-A6DE-817EABBFD1C8}"/>
                </a:ext>
              </a:extLst>
            </p:cNvPr>
            <p:cNvSpPr/>
            <p:nvPr/>
          </p:nvSpPr>
          <p:spPr>
            <a:xfrm>
              <a:off x="5251975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8" name="Freeform: Shape 6187">
              <a:extLst>
                <a:ext uri="{FF2B5EF4-FFF2-40B4-BE49-F238E27FC236}">
                  <a16:creationId xmlns:a16="http://schemas.microsoft.com/office/drawing/2014/main" id="{BE3F7A9E-10AC-454F-A2AF-50EF0292118C}"/>
                </a:ext>
              </a:extLst>
            </p:cNvPr>
            <p:cNvSpPr/>
            <p:nvPr/>
          </p:nvSpPr>
          <p:spPr>
            <a:xfrm>
              <a:off x="5251975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9" name="Freeform: Shape 6188">
              <a:extLst>
                <a:ext uri="{FF2B5EF4-FFF2-40B4-BE49-F238E27FC236}">
                  <a16:creationId xmlns:a16="http://schemas.microsoft.com/office/drawing/2014/main" id="{DCA040A7-F5D1-468A-ACA9-80FEA8552B8F}"/>
                </a:ext>
              </a:extLst>
            </p:cNvPr>
            <p:cNvSpPr/>
            <p:nvPr/>
          </p:nvSpPr>
          <p:spPr>
            <a:xfrm>
              <a:off x="5251975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0" name="Freeform: Shape 6189">
              <a:extLst>
                <a:ext uri="{FF2B5EF4-FFF2-40B4-BE49-F238E27FC236}">
                  <a16:creationId xmlns:a16="http://schemas.microsoft.com/office/drawing/2014/main" id="{B2E3CE2B-3F21-4E46-B39F-4496F46EF873}"/>
                </a:ext>
              </a:extLst>
            </p:cNvPr>
            <p:cNvSpPr/>
            <p:nvPr/>
          </p:nvSpPr>
          <p:spPr>
            <a:xfrm>
              <a:off x="5251975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1" name="Freeform: Shape 6190">
              <a:extLst>
                <a:ext uri="{FF2B5EF4-FFF2-40B4-BE49-F238E27FC236}">
                  <a16:creationId xmlns:a16="http://schemas.microsoft.com/office/drawing/2014/main" id="{7CF309C9-5369-4C26-A4BE-D3AA074F75C0}"/>
                </a:ext>
              </a:extLst>
            </p:cNvPr>
            <p:cNvSpPr/>
            <p:nvPr/>
          </p:nvSpPr>
          <p:spPr>
            <a:xfrm>
              <a:off x="5251975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2" name="Freeform: Shape 6191">
              <a:extLst>
                <a:ext uri="{FF2B5EF4-FFF2-40B4-BE49-F238E27FC236}">
                  <a16:creationId xmlns:a16="http://schemas.microsoft.com/office/drawing/2014/main" id="{B560A3BA-AE08-402B-8544-65861B8DCB92}"/>
                </a:ext>
              </a:extLst>
            </p:cNvPr>
            <p:cNvSpPr/>
            <p:nvPr/>
          </p:nvSpPr>
          <p:spPr>
            <a:xfrm>
              <a:off x="5251975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3" name="Freeform: Shape 6192">
              <a:extLst>
                <a:ext uri="{FF2B5EF4-FFF2-40B4-BE49-F238E27FC236}">
                  <a16:creationId xmlns:a16="http://schemas.microsoft.com/office/drawing/2014/main" id="{59CAEDFC-2858-467C-95A0-8087643EFE62}"/>
                </a:ext>
              </a:extLst>
            </p:cNvPr>
            <p:cNvSpPr/>
            <p:nvPr/>
          </p:nvSpPr>
          <p:spPr>
            <a:xfrm>
              <a:off x="5251975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4" name="Freeform: Shape 6193">
              <a:extLst>
                <a:ext uri="{FF2B5EF4-FFF2-40B4-BE49-F238E27FC236}">
                  <a16:creationId xmlns:a16="http://schemas.microsoft.com/office/drawing/2014/main" id="{50D4C4E4-7A05-41B0-AB34-F04D66171B28}"/>
                </a:ext>
              </a:extLst>
            </p:cNvPr>
            <p:cNvSpPr/>
            <p:nvPr/>
          </p:nvSpPr>
          <p:spPr>
            <a:xfrm>
              <a:off x="5251975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5" name="Freeform: Shape 6194">
              <a:extLst>
                <a:ext uri="{FF2B5EF4-FFF2-40B4-BE49-F238E27FC236}">
                  <a16:creationId xmlns:a16="http://schemas.microsoft.com/office/drawing/2014/main" id="{A142C876-682E-444C-A12E-915483F27CB9}"/>
                </a:ext>
              </a:extLst>
            </p:cNvPr>
            <p:cNvSpPr/>
            <p:nvPr/>
          </p:nvSpPr>
          <p:spPr>
            <a:xfrm>
              <a:off x="5251975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6" name="Freeform: Shape 6195">
              <a:extLst>
                <a:ext uri="{FF2B5EF4-FFF2-40B4-BE49-F238E27FC236}">
                  <a16:creationId xmlns:a16="http://schemas.microsoft.com/office/drawing/2014/main" id="{EE805837-D427-46D1-8E12-5F37A1DD69AF}"/>
                </a:ext>
              </a:extLst>
            </p:cNvPr>
            <p:cNvSpPr/>
            <p:nvPr/>
          </p:nvSpPr>
          <p:spPr>
            <a:xfrm>
              <a:off x="5251975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7" name="Freeform: Shape 6196">
              <a:extLst>
                <a:ext uri="{FF2B5EF4-FFF2-40B4-BE49-F238E27FC236}">
                  <a16:creationId xmlns:a16="http://schemas.microsoft.com/office/drawing/2014/main" id="{8451050A-B155-4E94-A2FA-8D717E3F54D8}"/>
                </a:ext>
              </a:extLst>
            </p:cNvPr>
            <p:cNvSpPr/>
            <p:nvPr/>
          </p:nvSpPr>
          <p:spPr>
            <a:xfrm>
              <a:off x="5251975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8" name="Freeform: Shape 6197">
              <a:extLst>
                <a:ext uri="{FF2B5EF4-FFF2-40B4-BE49-F238E27FC236}">
                  <a16:creationId xmlns:a16="http://schemas.microsoft.com/office/drawing/2014/main" id="{4DEC01ED-4242-424E-A744-71A7FADD1C48}"/>
                </a:ext>
              </a:extLst>
            </p:cNvPr>
            <p:cNvSpPr/>
            <p:nvPr/>
          </p:nvSpPr>
          <p:spPr>
            <a:xfrm>
              <a:off x="5251975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9" name="Freeform: Shape 6198">
              <a:extLst>
                <a:ext uri="{FF2B5EF4-FFF2-40B4-BE49-F238E27FC236}">
                  <a16:creationId xmlns:a16="http://schemas.microsoft.com/office/drawing/2014/main" id="{E9F77D97-1548-4F93-B66C-9F91EA815A04}"/>
                </a:ext>
              </a:extLst>
            </p:cNvPr>
            <p:cNvSpPr/>
            <p:nvPr/>
          </p:nvSpPr>
          <p:spPr>
            <a:xfrm>
              <a:off x="5251975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0" name="Freeform: Shape 6199">
              <a:extLst>
                <a:ext uri="{FF2B5EF4-FFF2-40B4-BE49-F238E27FC236}">
                  <a16:creationId xmlns:a16="http://schemas.microsoft.com/office/drawing/2014/main" id="{68FB83C8-794A-429C-AAE3-81CDC23B596C}"/>
                </a:ext>
              </a:extLst>
            </p:cNvPr>
            <p:cNvSpPr/>
            <p:nvPr/>
          </p:nvSpPr>
          <p:spPr>
            <a:xfrm>
              <a:off x="54805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1" name="Freeform: Shape 6200">
              <a:extLst>
                <a:ext uri="{FF2B5EF4-FFF2-40B4-BE49-F238E27FC236}">
                  <a16:creationId xmlns:a16="http://schemas.microsoft.com/office/drawing/2014/main" id="{17C77956-9775-465A-84FB-4D153BC3D751}"/>
                </a:ext>
              </a:extLst>
            </p:cNvPr>
            <p:cNvSpPr/>
            <p:nvPr/>
          </p:nvSpPr>
          <p:spPr>
            <a:xfrm>
              <a:off x="54805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2" name="Freeform: Shape 6201">
              <a:extLst>
                <a:ext uri="{FF2B5EF4-FFF2-40B4-BE49-F238E27FC236}">
                  <a16:creationId xmlns:a16="http://schemas.microsoft.com/office/drawing/2014/main" id="{2A4EA60C-A191-48A1-B855-4FB1DA9B7B14}"/>
                </a:ext>
              </a:extLst>
            </p:cNvPr>
            <p:cNvSpPr/>
            <p:nvPr/>
          </p:nvSpPr>
          <p:spPr>
            <a:xfrm>
              <a:off x="54805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3" name="Freeform: Shape 6202">
              <a:extLst>
                <a:ext uri="{FF2B5EF4-FFF2-40B4-BE49-F238E27FC236}">
                  <a16:creationId xmlns:a16="http://schemas.microsoft.com/office/drawing/2014/main" id="{4C6E9026-9221-4F7E-9D0F-82909440FFAF}"/>
                </a:ext>
              </a:extLst>
            </p:cNvPr>
            <p:cNvSpPr/>
            <p:nvPr/>
          </p:nvSpPr>
          <p:spPr>
            <a:xfrm>
              <a:off x="54805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4" name="Freeform: Shape 6203">
              <a:extLst>
                <a:ext uri="{FF2B5EF4-FFF2-40B4-BE49-F238E27FC236}">
                  <a16:creationId xmlns:a16="http://schemas.microsoft.com/office/drawing/2014/main" id="{FD438E41-B118-44EE-BFBC-AC2FC19BEE7F}"/>
                </a:ext>
              </a:extLst>
            </p:cNvPr>
            <p:cNvSpPr/>
            <p:nvPr/>
          </p:nvSpPr>
          <p:spPr>
            <a:xfrm>
              <a:off x="54805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5" name="Freeform: Shape 6204">
              <a:extLst>
                <a:ext uri="{FF2B5EF4-FFF2-40B4-BE49-F238E27FC236}">
                  <a16:creationId xmlns:a16="http://schemas.microsoft.com/office/drawing/2014/main" id="{336386D9-7A85-40D9-A45A-200692BC8D78}"/>
                </a:ext>
              </a:extLst>
            </p:cNvPr>
            <p:cNvSpPr/>
            <p:nvPr/>
          </p:nvSpPr>
          <p:spPr>
            <a:xfrm>
              <a:off x="54805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6" name="Freeform: Shape 6205">
              <a:extLst>
                <a:ext uri="{FF2B5EF4-FFF2-40B4-BE49-F238E27FC236}">
                  <a16:creationId xmlns:a16="http://schemas.microsoft.com/office/drawing/2014/main" id="{87D190BE-B6C8-43DE-B954-A8C8333180D5}"/>
                </a:ext>
              </a:extLst>
            </p:cNvPr>
            <p:cNvSpPr/>
            <p:nvPr/>
          </p:nvSpPr>
          <p:spPr>
            <a:xfrm>
              <a:off x="54805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7" name="Freeform: Shape 6206">
              <a:extLst>
                <a:ext uri="{FF2B5EF4-FFF2-40B4-BE49-F238E27FC236}">
                  <a16:creationId xmlns:a16="http://schemas.microsoft.com/office/drawing/2014/main" id="{EC4DE20A-CDA0-41C0-BE9C-CE2386B64047}"/>
                </a:ext>
              </a:extLst>
            </p:cNvPr>
            <p:cNvSpPr/>
            <p:nvPr/>
          </p:nvSpPr>
          <p:spPr>
            <a:xfrm>
              <a:off x="54805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8" name="Freeform: Shape 6207">
              <a:extLst>
                <a:ext uri="{FF2B5EF4-FFF2-40B4-BE49-F238E27FC236}">
                  <a16:creationId xmlns:a16="http://schemas.microsoft.com/office/drawing/2014/main" id="{1E2FB467-7552-4577-B0F2-769FB0CD1CCF}"/>
                </a:ext>
              </a:extLst>
            </p:cNvPr>
            <p:cNvSpPr/>
            <p:nvPr/>
          </p:nvSpPr>
          <p:spPr>
            <a:xfrm>
              <a:off x="54805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9" name="Freeform: Shape 6208">
              <a:extLst>
                <a:ext uri="{FF2B5EF4-FFF2-40B4-BE49-F238E27FC236}">
                  <a16:creationId xmlns:a16="http://schemas.microsoft.com/office/drawing/2014/main" id="{A1D55140-EE2E-4B08-83FB-2E02B0BF8B7F}"/>
                </a:ext>
              </a:extLst>
            </p:cNvPr>
            <p:cNvSpPr/>
            <p:nvPr/>
          </p:nvSpPr>
          <p:spPr>
            <a:xfrm>
              <a:off x="54805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0" name="Freeform: Shape 6209">
              <a:extLst>
                <a:ext uri="{FF2B5EF4-FFF2-40B4-BE49-F238E27FC236}">
                  <a16:creationId xmlns:a16="http://schemas.microsoft.com/office/drawing/2014/main" id="{74B74BA7-6DC5-482F-AC0D-C05042B4C1B9}"/>
                </a:ext>
              </a:extLst>
            </p:cNvPr>
            <p:cNvSpPr/>
            <p:nvPr/>
          </p:nvSpPr>
          <p:spPr>
            <a:xfrm>
              <a:off x="54805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1" name="Freeform: Shape 6210">
              <a:extLst>
                <a:ext uri="{FF2B5EF4-FFF2-40B4-BE49-F238E27FC236}">
                  <a16:creationId xmlns:a16="http://schemas.microsoft.com/office/drawing/2014/main" id="{45F2EBF9-7262-42BF-B2F6-0A1D21AB02AA}"/>
                </a:ext>
              </a:extLst>
            </p:cNvPr>
            <p:cNvSpPr/>
            <p:nvPr/>
          </p:nvSpPr>
          <p:spPr>
            <a:xfrm>
              <a:off x="54805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2" name="Freeform: Shape 6211">
              <a:extLst>
                <a:ext uri="{FF2B5EF4-FFF2-40B4-BE49-F238E27FC236}">
                  <a16:creationId xmlns:a16="http://schemas.microsoft.com/office/drawing/2014/main" id="{70A2370F-D3CF-45D4-BB9C-5495708D7D9F}"/>
                </a:ext>
              </a:extLst>
            </p:cNvPr>
            <p:cNvSpPr/>
            <p:nvPr/>
          </p:nvSpPr>
          <p:spPr>
            <a:xfrm>
              <a:off x="54805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3" name="Freeform: Shape 6212">
              <a:extLst>
                <a:ext uri="{FF2B5EF4-FFF2-40B4-BE49-F238E27FC236}">
                  <a16:creationId xmlns:a16="http://schemas.microsoft.com/office/drawing/2014/main" id="{B727026A-6CCA-4669-9A92-E56FCEB9DB8F}"/>
                </a:ext>
              </a:extLst>
            </p:cNvPr>
            <p:cNvSpPr/>
            <p:nvPr/>
          </p:nvSpPr>
          <p:spPr>
            <a:xfrm>
              <a:off x="54805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4" name="Freeform: Shape 6213">
              <a:extLst>
                <a:ext uri="{FF2B5EF4-FFF2-40B4-BE49-F238E27FC236}">
                  <a16:creationId xmlns:a16="http://schemas.microsoft.com/office/drawing/2014/main" id="{ED09684F-A11F-4EA3-8750-D300BCFCBCAE}"/>
                </a:ext>
              </a:extLst>
            </p:cNvPr>
            <p:cNvSpPr/>
            <p:nvPr/>
          </p:nvSpPr>
          <p:spPr>
            <a:xfrm>
              <a:off x="54805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5" name="Freeform: Shape 6214">
              <a:extLst>
                <a:ext uri="{FF2B5EF4-FFF2-40B4-BE49-F238E27FC236}">
                  <a16:creationId xmlns:a16="http://schemas.microsoft.com/office/drawing/2014/main" id="{428BC584-DEEB-46DA-8524-625E21C55063}"/>
                </a:ext>
              </a:extLst>
            </p:cNvPr>
            <p:cNvSpPr/>
            <p:nvPr/>
          </p:nvSpPr>
          <p:spPr>
            <a:xfrm>
              <a:off x="54805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6" name="Freeform: Shape 6215">
              <a:extLst>
                <a:ext uri="{FF2B5EF4-FFF2-40B4-BE49-F238E27FC236}">
                  <a16:creationId xmlns:a16="http://schemas.microsoft.com/office/drawing/2014/main" id="{629DC830-6DFE-4AE5-9030-69BFCEB53FC1}"/>
                </a:ext>
              </a:extLst>
            </p:cNvPr>
            <p:cNvSpPr/>
            <p:nvPr/>
          </p:nvSpPr>
          <p:spPr>
            <a:xfrm>
              <a:off x="54805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7" name="Freeform: Shape 6216">
              <a:extLst>
                <a:ext uri="{FF2B5EF4-FFF2-40B4-BE49-F238E27FC236}">
                  <a16:creationId xmlns:a16="http://schemas.microsoft.com/office/drawing/2014/main" id="{B49044D4-9AFE-4BCA-899C-E7DED056391B}"/>
                </a:ext>
              </a:extLst>
            </p:cNvPr>
            <p:cNvSpPr/>
            <p:nvPr/>
          </p:nvSpPr>
          <p:spPr>
            <a:xfrm>
              <a:off x="54805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8" name="Freeform: Shape 6217">
              <a:extLst>
                <a:ext uri="{FF2B5EF4-FFF2-40B4-BE49-F238E27FC236}">
                  <a16:creationId xmlns:a16="http://schemas.microsoft.com/office/drawing/2014/main" id="{99D2099F-ADB4-4B26-8A54-98D91D08E406}"/>
                </a:ext>
              </a:extLst>
            </p:cNvPr>
            <p:cNvSpPr/>
            <p:nvPr/>
          </p:nvSpPr>
          <p:spPr>
            <a:xfrm>
              <a:off x="54805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9" name="Freeform: Shape 6218">
              <a:extLst>
                <a:ext uri="{FF2B5EF4-FFF2-40B4-BE49-F238E27FC236}">
                  <a16:creationId xmlns:a16="http://schemas.microsoft.com/office/drawing/2014/main" id="{FEF4BCAF-5632-42AA-B76F-39B3F6C0EB62}"/>
                </a:ext>
              </a:extLst>
            </p:cNvPr>
            <p:cNvSpPr/>
            <p:nvPr/>
          </p:nvSpPr>
          <p:spPr>
            <a:xfrm>
              <a:off x="54805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0" name="Freeform: Shape 6219">
              <a:extLst>
                <a:ext uri="{FF2B5EF4-FFF2-40B4-BE49-F238E27FC236}">
                  <a16:creationId xmlns:a16="http://schemas.microsoft.com/office/drawing/2014/main" id="{0DFD3276-1EC3-4AEA-8367-AFA17242F397}"/>
                </a:ext>
              </a:extLst>
            </p:cNvPr>
            <p:cNvSpPr/>
            <p:nvPr/>
          </p:nvSpPr>
          <p:spPr>
            <a:xfrm>
              <a:off x="54805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1" name="Freeform: Shape 6220">
              <a:extLst>
                <a:ext uri="{FF2B5EF4-FFF2-40B4-BE49-F238E27FC236}">
                  <a16:creationId xmlns:a16="http://schemas.microsoft.com/office/drawing/2014/main" id="{6CC593B9-7D5A-4C9F-8B20-760BF68F3FD3}"/>
                </a:ext>
              </a:extLst>
            </p:cNvPr>
            <p:cNvSpPr/>
            <p:nvPr/>
          </p:nvSpPr>
          <p:spPr>
            <a:xfrm>
              <a:off x="54805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2" name="Freeform: Shape 6221">
              <a:extLst>
                <a:ext uri="{FF2B5EF4-FFF2-40B4-BE49-F238E27FC236}">
                  <a16:creationId xmlns:a16="http://schemas.microsoft.com/office/drawing/2014/main" id="{47CC0413-B4C0-49C1-9D5A-A132702F5231}"/>
                </a:ext>
              </a:extLst>
            </p:cNvPr>
            <p:cNvSpPr/>
            <p:nvPr/>
          </p:nvSpPr>
          <p:spPr>
            <a:xfrm>
              <a:off x="54805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3" name="Freeform: Shape 6222">
              <a:extLst>
                <a:ext uri="{FF2B5EF4-FFF2-40B4-BE49-F238E27FC236}">
                  <a16:creationId xmlns:a16="http://schemas.microsoft.com/office/drawing/2014/main" id="{F428242C-4C6E-4868-B4A8-F0AE0E952826}"/>
                </a:ext>
              </a:extLst>
            </p:cNvPr>
            <p:cNvSpPr/>
            <p:nvPr/>
          </p:nvSpPr>
          <p:spPr>
            <a:xfrm>
              <a:off x="54805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4" name="Freeform: Shape 6223">
              <a:extLst>
                <a:ext uri="{FF2B5EF4-FFF2-40B4-BE49-F238E27FC236}">
                  <a16:creationId xmlns:a16="http://schemas.microsoft.com/office/drawing/2014/main" id="{24C93C9D-F1FA-46D6-91E4-2D2A3A04ED56}"/>
                </a:ext>
              </a:extLst>
            </p:cNvPr>
            <p:cNvSpPr/>
            <p:nvPr/>
          </p:nvSpPr>
          <p:spPr>
            <a:xfrm>
              <a:off x="54805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5" name="Freeform: Shape 6224">
              <a:extLst>
                <a:ext uri="{FF2B5EF4-FFF2-40B4-BE49-F238E27FC236}">
                  <a16:creationId xmlns:a16="http://schemas.microsoft.com/office/drawing/2014/main" id="{521FF4F9-2AA9-4F6A-9C42-21338DBAC29F}"/>
                </a:ext>
              </a:extLst>
            </p:cNvPr>
            <p:cNvSpPr/>
            <p:nvPr/>
          </p:nvSpPr>
          <p:spPr>
            <a:xfrm>
              <a:off x="54805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6" name="Freeform: Shape 6225">
              <a:extLst>
                <a:ext uri="{FF2B5EF4-FFF2-40B4-BE49-F238E27FC236}">
                  <a16:creationId xmlns:a16="http://schemas.microsoft.com/office/drawing/2014/main" id="{2A5F3BD9-5D12-4597-B205-94FAD3685F8D}"/>
                </a:ext>
              </a:extLst>
            </p:cNvPr>
            <p:cNvSpPr/>
            <p:nvPr/>
          </p:nvSpPr>
          <p:spPr>
            <a:xfrm>
              <a:off x="54805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7" name="Freeform: Shape 6226">
              <a:extLst>
                <a:ext uri="{FF2B5EF4-FFF2-40B4-BE49-F238E27FC236}">
                  <a16:creationId xmlns:a16="http://schemas.microsoft.com/office/drawing/2014/main" id="{BB7C1695-A476-4347-B9F9-61BEEA8C1BAE}"/>
                </a:ext>
              </a:extLst>
            </p:cNvPr>
            <p:cNvSpPr/>
            <p:nvPr/>
          </p:nvSpPr>
          <p:spPr>
            <a:xfrm>
              <a:off x="54805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8" name="Freeform: Shape 6227">
              <a:extLst>
                <a:ext uri="{FF2B5EF4-FFF2-40B4-BE49-F238E27FC236}">
                  <a16:creationId xmlns:a16="http://schemas.microsoft.com/office/drawing/2014/main" id="{520D4F8B-A185-4B7A-8C6D-D5586FF02F2F}"/>
                </a:ext>
              </a:extLst>
            </p:cNvPr>
            <p:cNvSpPr/>
            <p:nvPr/>
          </p:nvSpPr>
          <p:spPr>
            <a:xfrm>
              <a:off x="54805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9" name="Freeform: Shape 6228">
              <a:extLst>
                <a:ext uri="{FF2B5EF4-FFF2-40B4-BE49-F238E27FC236}">
                  <a16:creationId xmlns:a16="http://schemas.microsoft.com/office/drawing/2014/main" id="{6702154B-B464-46D0-B77D-508C9587B7E0}"/>
                </a:ext>
              </a:extLst>
            </p:cNvPr>
            <p:cNvSpPr/>
            <p:nvPr/>
          </p:nvSpPr>
          <p:spPr>
            <a:xfrm>
              <a:off x="54805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0" name="Freeform: Shape 6229">
              <a:extLst>
                <a:ext uri="{FF2B5EF4-FFF2-40B4-BE49-F238E27FC236}">
                  <a16:creationId xmlns:a16="http://schemas.microsoft.com/office/drawing/2014/main" id="{1D3F59B8-F567-4F7D-A4A8-17BCC56D906C}"/>
                </a:ext>
              </a:extLst>
            </p:cNvPr>
            <p:cNvSpPr/>
            <p:nvPr/>
          </p:nvSpPr>
          <p:spPr>
            <a:xfrm>
              <a:off x="57091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1" name="Freeform: Shape 6230">
              <a:extLst>
                <a:ext uri="{FF2B5EF4-FFF2-40B4-BE49-F238E27FC236}">
                  <a16:creationId xmlns:a16="http://schemas.microsoft.com/office/drawing/2014/main" id="{8982EA99-6223-42DC-BC89-6CDDE7FADEE3}"/>
                </a:ext>
              </a:extLst>
            </p:cNvPr>
            <p:cNvSpPr/>
            <p:nvPr/>
          </p:nvSpPr>
          <p:spPr>
            <a:xfrm>
              <a:off x="57091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2" name="Freeform: Shape 6231">
              <a:extLst>
                <a:ext uri="{FF2B5EF4-FFF2-40B4-BE49-F238E27FC236}">
                  <a16:creationId xmlns:a16="http://schemas.microsoft.com/office/drawing/2014/main" id="{C0B82815-D5F9-4C85-B0CD-8F80DC718015}"/>
                </a:ext>
              </a:extLst>
            </p:cNvPr>
            <p:cNvSpPr/>
            <p:nvPr/>
          </p:nvSpPr>
          <p:spPr>
            <a:xfrm>
              <a:off x="57091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3" name="Freeform: Shape 6232">
              <a:extLst>
                <a:ext uri="{FF2B5EF4-FFF2-40B4-BE49-F238E27FC236}">
                  <a16:creationId xmlns:a16="http://schemas.microsoft.com/office/drawing/2014/main" id="{44051557-7E7E-487D-AA23-8AADF5FACF55}"/>
                </a:ext>
              </a:extLst>
            </p:cNvPr>
            <p:cNvSpPr/>
            <p:nvPr/>
          </p:nvSpPr>
          <p:spPr>
            <a:xfrm>
              <a:off x="57091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4" name="Freeform: Shape 6233">
              <a:extLst>
                <a:ext uri="{FF2B5EF4-FFF2-40B4-BE49-F238E27FC236}">
                  <a16:creationId xmlns:a16="http://schemas.microsoft.com/office/drawing/2014/main" id="{08D30E00-700F-4EA5-BB0D-47C75546D957}"/>
                </a:ext>
              </a:extLst>
            </p:cNvPr>
            <p:cNvSpPr/>
            <p:nvPr/>
          </p:nvSpPr>
          <p:spPr>
            <a:xfrm>
              <a:off x="57091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5" name="Freeform: Shape 6234">
              <a:extLst>
                <a:ext uri="{FF2B5EF4-FFF2-40B4-BE49-F238E27FC236}">
                  <a16:creationId xmlns:a16="http://schemas.microsoft.com/office/drawing/2014/main" id="{D34ABECD-1AE0-4670-90A1-B07801376ADD}"/>
                </a:ext>
              </a:extLst>
            </p:cNvPr>
            <p:cNvSpPr/>
            <p:nvPr/>
          </p:nvSpPr>
          <p:spPr>
            <a:xfrm>
              <a:off x="57091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6" name="Freeform: Shape 6235">
              <a:extLst>
                <a:ext uri="{FF2B5EF4-FFF2-40B4-BE49-F238E27FC236}">
                  <a16:creationId xmlns:a16="http://schemas.microsoft.com/office/drawing/2014/main" id="{0070A712-7733-41F8-8D35-CBF94B1FA439}"/>
                </a:ext>
              </a:extLst>
            </p:cNvPr>
            <p:cNvSpPr/>
            <p:nvPr/>
          </p:nvSpPr>
          <p:spPr>
            <a:xfrm>
              <a:off x="57091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7" name="Freeform: Shape 6236">
              <a:extLst>
                <a:ext uri="{FF2B5EF4-FFF2-40B4-BE49-F238E27FC236}">
                  <a16:creationId xmlns:a16="http://schemas.microsoft.com/office/drawing/2014/main" id="{691AD2D3-391B-43ED-866B-1259A2BC6F9C}"/>
                </a:ext>
              </a:extLst>
            </p:cNvPr>
            <p:cNvSpPr/>
            <p:nvPr/>
          </p:nvSpPr>
          <p:spPr>
            <a:xfrm>
              <a:off x="57091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8" name="Freeform: Shape 6237">
              <a:extLst>
                <a:ext uri="{FF2B5EF4-FFF2-40B4-BE49-F238E27FC236}">
                  <a16:creationId xmlns:a16="http://schemas.microsoft.com/office/drawing/2014/main" id="{3C597A62-1C05-4022-A1D0-48AB2F254D8C}"/>
                </a:ext>
              </a:extLst>
            </p:cNvPr>
            <p:cNvSpPr/>
            <p:nvPr/>
          </p:nvSpPr>
          <p:spPr>
            <a:xfrm>
              <a:off x="57091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9" name="Freeform: Shape 6238">
              <a:extLst>
                <a:ext uri="{FF2B5EF4-FFF2-40B4-BE49-F238E27FC236}">
                  <a16:creationId xmlns:a16="http://schemas.microsoft.com/office/drawing/2014/main" id="{9D4708BD-3C4C-429C-A958-2B897862E34F}"/>
                </a:ext>
              </a:extLst>
            </p:cNvPr>
            <p:cNvSpPr/>
            <p:nvPr/>
          </p:nvSpPr>
          <p:spPr>
            <a:xfrm>
              <a:off x="57091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0" name="Freeform: Shape 6239">
              <a:extLst>
                <a:ext uri="{FF2B5EF4-FFF2-40B4-BE49-F238E27FC236}">
                  <a16:creationId xmlns:a16="http://schemas.microsoft.com/office/drawing/2014/main" id="{ED259691-8842-4F69-9135-273BD3B0616B}"/>
                </a:ext>
              </a:extLst>
            </p:cNvPr>
            <p:cNvSpPr/>
            <p:nvPr/>
          </p:nvSpPr>
          <p:spPr>
            <a:xfrm>
              <a:off x="57091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1" name="Freeform: Shape 6240">
              <a:extLst>
                <a:ext uri="{FF2B5EF4-FFF2-40B4-BE49-F238E27FC236}">
                  <a16:creationId xmlns:a16="http://schemas.microsoft.com/office/drawing/2014/main" id="{E085D9DA-652E-402B-88E1-EA13E398EDBE}"/>
                </a:ext>
              </a:extLst>
            </p:cNvPr>
            <p:cNvSpPr/>
            <p:nvPr/>
          </p:nvSpPr>
          <p:spPr>
            <a:xfrm>
              <a:off x="57091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2" name="Freeform: Shape 6241">
              <a:extLst>
                <a:ext uri="{FF2B5EF4-FFF2-40B4-BE49-F238E27FC236}">
                  <a16:creationId xmlns:a16="http://schemas.microsoft.com/office/drawing/2014/main" id="{AE13A4DB-B3FF-4793-8B21-FD587E0FE10B}"/>
                </a:ext>
              </a:extLst>
            </p:cNvPr>
            <p:cNvSpPr/>
            <p:nvPr/>
          </p:nvSpPr>
          <p:spPr>
            <a:xfrm>
              <a:off x="57091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3" name="Freeform: Shape 6242">
              <a:extLst>
                <a:ext uri="{FF2B5EF4-FFF2-40B4-BE49-F238E27FC236}">
                  <a16:creationId xmlns:a16="http://schemas.microsoft.com/office/drawing/2014/main" id="{737BEE12-3854-4DE3-90C7-D86239707CFE}"/>
                </a:ext>
              </a:extLst>
            </p:cNvPr>
            <p:cNvSpPr/>
            <p:nvPr/>
          </p:nvSpPr>
          <p:spPr>
            <a:xfrm>
              <a:off x="57091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4" name="Freeform: Shape 6243">
              <a:extLst>
                <a:ext uri="{FF2B5EF4-FFF2-40B4-BE49-F238E27FC236}">
                  <a16:creationId xmlns:a16="http://schemas.microsoft.com/office/drawing/2014/main" id="{56936EF7-0D59-4F97-A5B2-E1F3F85551F4}"/>
                </a:ext>
              </a:extLst>
            </p:cNvPr>
            <p:cNvSpPr/>
            <p:nvPr/>
          </p:nvSpPr>
          <p:spPr>
            <a:xfrm>
              <a:off x="57091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5" name="Freeform: Shape 6244">
              <a:extLst>
                <a:ext uri="{FF2B5EF4-FFF2-40B4-BE49-F238E27FC236}">
                  <a16:creationId xmlns:a16="http://schemas.microsoft.com/office/drawing/2014/main" id="{0390D8E5-3A03-4DDE-9D7B-586359F32944}"/>
                </a:ext>
              </a:extLst>
            </p:cNvPr>
            <p:cNvSpPr/>
            <p:nvPr/>
          </p:nvSpPr>
          <p:spPr>
            <a:xfrm>
              <a:off x="57091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6" name="Freeform: Shape 6245">
              <a:extLst>
                <a:ext uri="{FF2B5EF4-FFF2-40B4-BE49-F238E27FC236}">
                  <a16:creationId xmlns:a16="http://schemas.microsoft.com/office/drawing/2014/main" id="{47177301-E372-4CEC-84C9-7A97DA0203FE}"/>
                </a:ext>
              </a:extLst>
            </p:cNvPr>
            <p:cNvSpPr/>
            <p:nvPr/>
          </p:nvSpPr>
          <p:spPr>
            <a:xfrm>
              <a:off x="57091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7" name="Freeform: Shape 6246">
              <a:extLst>
                <a:ext uri="{FF2B5EF4-FFF2-40B4-BE49-F238E27FC236}">
                  <a16:creationId xmlns:a16="http://schemas.microsoft.com/office/drawing/2014/main" id="{00C168ED-E59B-47A7-AC07-66190FC6DFB0}"/>
                </a:ext>
              </a:extLst>
            </p:cNvPr>
            <p:cNvSpPr/>
            <p:nvPr/>
          </p:nvSpPr>
          <p:spPr>
            <a:xfrm>
              <a:off x="57091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8" name="Freeform: Shape 6247">
              <a:extLst>
                <a:ext uri="{FF2B5EF4-FFF2-40B4-BE49-F238E27FC236}">
                  <a16:creationId xmlns:a16="http://schemas.microsoft.com/office/drawing/2014/main" id="{2AE44FB4-CE5C-4A95-99AA-EAF9465F249D}"/>
                </a:ext>
              </a:extLst>
            </p:cNvPr>
            <p:cNvSpPr/>
            <p:nvPr/>
          </p:nvSpPr>
          <p:spPr>
            <a:xfrm>
              <a:off x="57091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9" name="Freeform: Shape 6248">
              <a:extLst>
                <a:ext uri="{FF2B5EF4-FFF2-40B4-BE49-F238E27FC236}">
                  <a16:creationId xmlns:a16="http://schemas.microsoft.com/office/drawing/2014/main" id="{DACE6DF2-89C6-4D6F-9B9A-8DBE2DC6C86F}"/>
                </a:ext>
              </a:extLst>
            </p:cNvPr>
            <p:cNvSpPr/>
            <p:nvPr/>
          </p:nvSpPr>
          <p:spPr>
            <a:xfrm>
              <a:off x="57091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0" name="Freeform: Shape 6249">
              <a:extLst>
                <a:ext uri="{FF2B5EF4-FFF2-40B4-BE49-F238E27FC236}">
                  <a16:creationId xmlns:a16="http://schemas.microsoft.com/office/drawing/2014/main" id="{43598858-B45F-4D4F-92AC-7E1B36CFAA15}"/>
                </a:ext>
              </a:extLst>
            </p:cNvPr>
            <p:cNvSpPr/>
            <p:nvPr/>
          </p:nvSpPr>
          <p:spPr>
            <a:xfrm>
              <a:off x="57091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1" name="Freeform: Shape 6250">
              <a:extLst>
                <a:ext uri="{FF2B5EF4-FFF2-40B4-BE49-F238E27FC236}">
                  <a16:creationId xmlns:a16="http://schemas.microsoft.com/office/drawing/2014/main" id="{92F000BB-5878-4BF7-9BF6-DF9216040509}"/>
                </a:ext>
              </a:extLst>
            </p:cNvPr>
            <p:cNvSpPr/>
            <p:nvPr/>
          </p:nvSpPr>
          <p:spPr>
            <a:xfrm>
              <a:off x="57091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2" name="Freeform: Shape 6251">
              <a:extLst>
                <a:ext uri="{FF2B5EF4-FFF2-40B4-BE49-F238E27FC236}">
                  <a16:creationId xmlns:a16="http://schemas.microsoft.com/office/drawing/2014/main" id="{08E96AC3-7CB6-46A8-B951-58C30FAF1DF1}"/>
                </a:ext>
              </a:extLst>
            </p:cNvPr>
            <p:cNvSpPr/>
            <p:nvPr/>
          </p:nvSpPr>
          <p:spPr>
            <a:xfrm>
              <a:off x="57091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3" name="Freeform: Shape 6252">
              <a:extLst>
                <a:ext uri="{FF2B5EF4-FFF2-40B4-BE49-F238E27FC236}">
                  <a16:creationId xmlns:a16="http://schemas.microsoft.com/office/drawing/2014/main" id="{D967A0E4-D657-4E62-8A50-ACF46EF4550B}"/>
                </a:ext>
              </a:extLst>
            </p:cNvPr>
            <p:cNvSpPr/>
            <p:nvPr/>
          </p:nvSpPr>
          <p:spPr>
            <a:xfrm>
              <a:off x="57091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4" name="Freeform: Shape 6253">
              <a:extLst>
                <a:ext uri="{FF2B5EF4-FFF2-40B4-BE49-F238E27FC236}">
                  <a16:creationId xmlns:a16="http://schemas.microsoft.com/office/drawing/2014/main" id="{DDD0A290-D460-402C-892B-234B8142C453}"/>
                </a:ext>
              </a:extLst>
            </p:cNvPr>
            <p:cNvSpPr/>
            <p:nvPr/>
          </p:nvSpPr>
          <p:spPr>
            <a:xfrm>
              <a:off x="57091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5" name="Freeform: Shape 6254">
              <a:extLst>
                <a:ext uri="{FF2B5EF4-FFF2-40B4-BE49-F238E27FC236}">
                  <a16:creationId xmlns:a16="http://schemas.microsoft.com/office/drawing/2014/main" id="{38F1F244-FC4C-435E-8516-79C6EC533738}"/>
                </a:ext>
              </a:extLst>
            </p:cNvPr>
            <p:cNvSpPr/>
            <p:nvPr/>
          </p:nvSpPr>
          <p:spPr>
            <a:xfrm>
              <a:off x="57091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6" name="Freeform: Shape 6255">
              <a:extLst>
                <a:ext uri="{FF2B5EF4-FFF2-40B4-BE49-F238E27FC236}">
                  <a16:creationId xmlns:a16="http://schemas.microsoft.com/office/drawing/2014/main" id="{FFB1C0AB-B2C9-4799-9DA9-BE0533F95C8E}"/>
                </a:ext>
              </a:extLst>
            </p:cNvPr>
            <p:cNvSpPr/>
            <p:nvPr/>
          </p:nvSpPr>
          <p:spPr>
            <a:xfrm>
              <a:off x="57091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7" name="Freeform: Shape 6256">
              <a:extLst>
                <a:ext uri="{FF2B5EF4-FFF2-40B4-BE49-F238E27FC236}">
                  <a16:creationId xmlns:a16="http://schemas.microsoft.com/office/drawing/2014/main" id="{DD9858FE-8820-431D-93C4-78C45E42E55A}"/>
                </a:ext>
              </a:extLst>
            </p:cNvPr>
            <p:cNvSpPr/>
            <p:nvPr/>
          </p:nvSpPr>
          <p:spPr>
            <a:xfrm>
              <a:off x="57091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8" name="Freeform: Shape 6257">
              <a:extLst>
                <a:ext uri="{FF2B5EF4-FFF2-40B4-BE49-F238E27FC236}">
                  <a16:creationId xmlns:a16="http://schemas.microsoft.com/office/drawing/2014/main" id="{65D936A8-5F43-4822-8CF7-9E3C973C24B4}"/>
                </a:ext>
              </a:extLst>
            </p:cNvPr>
            <p:cNvSpPr/>
            <p:nvPr/>
          </p:nvSpPr>
          <p:spPr>
            <a:xfrm>
              <a:off x="57091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9" name="Freeform: Shape 6258">
              <a:extLst>
                <a:ext uri="{FF2B5EF4-FFF2-40B4-BE49-F238E27FC236}">
                  <a16:creationId xmlns:a16="http://schemas.microsoft.com/office/drawing/2014/main" id="{7B6B49C2-FA31-4E1D-A76F-A541E1EB5D6D}"/>
                </a:ext>
              </a:extLst>
            </p:cNvPr>
            <p:cNvSpPr/>
            <p:nvPr/>
          </p:nvSpPr>
          <p:spPr>
            <a:xfrm>
              <a:off x="57091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0" name="Freeform: Shape 6259">
              <a:extLst>
                <a:ext uri="{FF2B5EF4-FFF2-40B4-BE49-F238E27FC236}">
                  <a16:creationId xmlns:a16="http://schemas.microsoft.com/office/drawing/2014/main" id="{846429E9-5F7C-496B-80BD-F58A0AC3F0BE}"/>
                </a:ext>
              </a:extLst>
            </p:cNvPr>
            <p:cNvSpPr/>
            <p:nvPr/>
          </p:nvSpPr>
          <p:spPr>
            <a:xfrm>
              <a:off x="59377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1" name="Freeform: Shape 6260">
              <a:extLst>
                <a:ext uri="{FF2B5EF4-FFF2-40B4-BE49-F238E27FC236}">
                  <a16:creationId xmlns:a16="http://schemas.microsoft.com/office/drawing/2014/main" id="{533F4B3C-4C93-4FC5-94DF-50B301995B3B}"/>
                </a:ext>
              </a:extLst>
            </p:cNvPr>
            <p:cNvSpPr/>
            <p:nvPr/>
          </p:nvSpPr>
          <p:spPr>
            <a:xfrm>
              <a:off x="59377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2" name="Freeform: Shape 6261">
              <a:extLst>
                <a:ext uri="{FF2B5EF4-FFF2-40B4-BE49-F238E27FC236}">
                  <a16:creationId xmlns:a16="http://schemas.microsoft.com/office/drawing/2014/main" id="{07EA4CEC-0F01-435C-A8FF-289ABE14EAA7}"/>
                </a:ext>
              </a:extLst>
            </p:cNvPr>
            <p:cNvSpPr/>
            <p:nvPr/>
          </p:nvSpPr>
          <p:spPr>
            <a:xfrm>
              <a:off x="59377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3" name="Freeform: Shape 6262">
              <a:extLst>
                <a:ext uri="{FF2B5EF4-FFF2-40B4-BE49-F238E27FC236}">
                  <a16:creationId xmlns:a16="http://schemas.microsoft.com/office/drawing/2014/main" id="{3E5569F8-34A5-4967-8FAF-90C190DE33BA}"/>
                </a:ext>
              </a:extLst>
            </p:cNvPr>
            <p:cNvSpPr/>
            <p:nvPr/>
          </p:nvSpPr>
          <p:spPr>
            <a:xfrm>
              <a:off x="59377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4" name="Freeform: Shape 6263">
              <a:extLst>
                <a:ext uri="{FF2B5EF4-FFF2-40B4-BE49-F238E27FC236}">
                  <a16:creationId xmlns:a16="http://schemas.microsoft.com/office/drawing/2014/main" id="{E2D03244-E2C1-404C-A181-8C82E078444E}"/>
                </a:ext>
              </a:extLst>
            </p:cNvPr>
            <p:cNvSpPr/>
            <p:nvPr/>
          </p:nvSpPr>
          <p:spPr>
            <a:xfrm>
              <a:off x="59377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5" name="Freeform: Shape 6264">
              <a:extLst>
                <a:ext uri="{FF2B5EF4-FFF2-40B4-BE49-F238E27FC236}">
                  <a16:creationId xmlns:a16="http://schemas.microsoft.com/office/drawing/2014/main" id="{0CB1E287-2523-4608-BF11-F6CB623BF550}"/>
                </a:ext>
              </a:extLst>
            </p:cNvPr>
            <p:cNvSpPr/>
            <p:nvPr/>
          </p:nvSpPr>
          <p:spPr>
            <a:xfrm>
              <a:off x="59377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6" name="Freeform: Shape 6265">
              <a:extLst>
                <a:ext uri="{FF2B5EF4-FFF2-40B4-BE49-F238E27FC236}">
                  <a16:creationId xmlns:a16="http://schemas.microsoft.com/office/drawing/2014/main" id="{91A8F0F0-BF6B-4629-995C-E8EEDB4968B5}"/>
                </a:ext>
              </a:extLst>
            </p:cNvPr>
            <p:cNvSpPr/>
            <p:nvPr/>
          </p:nvSpPr>
          <p:spPr>
            <a:xfrm>
              <a:off x="59377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7" name="Freeform: Shape 6266">
              <a:extLst>
                <a:ext uri="{FF2B5EF4-FFF2-40B4-BE49-F238E27FC236}">
                  <a16:creationId xmlns:a16="http://schemas.microsoft.com/office/drawing/2014/main" id="{C0C09B04-68EB-4C7D-8C8B-0E594A945476}"/>
                </a:ext>
              </a:extLst>
            </p:cNvPr>
            <p:cNvSpPr/>
            <p:nvPr/>
          </p:nvSpPr>
          <p:spPr>
            <a:xfrm>
              <a:off x="59377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8" name="Freeform: Shape 6267">
              <a:extLst>
                <a:ext uri="{FF2B5EF4-FFF2-40B4-BE49-F238E27FC236}">
                  <a16:creationId xmlns:a16="http://schemas.microsoft.com/office/drawing/2014/main" id="{66C3C6C7-572E-454C-A64D-0A8DA4EA5181}"/>
                </a:ext>
              </a:extLst>
            </p:cNvPr>
            <p:cNvSpPr/>
            <p:nvPr/>
          </p:nvSpPr>
          <p:spPr>
            <a:xfrm>
              <a:off x="59377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9" name="Freeform: Shape 6268">
              <a:extLst>
                <a:ext uri="{FF2B5EF4-FFF2-40B4-BE49-F238E27FC236}">
                  <a16:creationId xmlns:a16="http://schemas.microsoft.com/office/drawing/2014/main" id="{0EB7A86E-6092-44CD-A787-D889FA7D139A}"/>
                </a:ext>
              </a:extLst>
            </p:cNvPr>
            <p:cNvSpPr/>
            <p:nvPr/>
          </p:nvSpPr>
          <p:spPr>
            <a:xfrm>
              <a:off x="59377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0" name="Freeform: Shape 6269">
              <a:extLst>
                <a:ext uri="{FF2B5EF4-FFF2-40B4-BE49-F238E27FC236}">
                  <a16:creationId xmlns:a16="http://schemas.microsoft.com/office/drawing/2014/main" id="{C9087180-7D39-4169-BC04-8CDA45AC6FEE}"/>
                </a:ext>
              </a:extLst>
            </p:cNvPr>
            <p:cNvSpPr/>
            <p:nvPr/>
          </p:nvSpPr>
          <p:spPr>
            <a:xfrm>
              <a:off x="59377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1" name="Freeform: Shape 6270">
              <a:extLst>
                <a:ext uri="{FF2B5EF4-FFF2-40B4-BE49-F238E27FC236}">
                  <a16:creationId xmlns:a16="http://schemas.microsoft.com/office/drawing/2014/main" id="{D9320E2E-67B8-4E24-A915-CAC01082A42C}"/>
                </a:ext>
              </a:extLst>
            </p:cNvPr>
            <p:cNvSpPr/>
            <p:nvPr/>
          </p:nvSpPr>
          <p:spPr>
            <a:xfrm>
              <a:off x="59377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2" name="Freeform: Shape 6271">
              <a:extLst>
                <a:ext uri="{FF2B5EF4-FFF2-40B4-BE49-F238E27FC236}">
                  <a16:creationId xmlns:a16="http://schemas.microsoft.com/office/drawing/2014/main" id="{848727CB-1343-4A58-889B-712042A4C4B9}"/>
                </a:ext>
              </a:extLst>
            </p:cNvPr>
            <p:cNvSpPr/>
            <p:nvPr/>
          </p:nvSpPr>
          <p:spPr>
            <a:xfrm>
              <a:off x="59377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3" name="Freeform: Shape 6272">
              <a:extLst>
                <a:ext uri="{FF2B5EF4-FFF2-40B4-BE49-F238E27FC236}">
                  <a16:creationId xmlns:a16="http://schemas.microsoft.com/office/drawing/2014/main" id="{F36962F0-3D63-4607-864D-3230B73C6808}"/>
                </a:ext>
              </a:extLst>
            </p:cNvPr>
            <p:cNvSpPr/>
            <p:nvPr/>
          </p:nvSpPr>
          <p:spPr>
            <a:xfrm>
              <a:off x="59377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4" name="Freeform: Shape 6273">
              <a:extLst>
                <a:ext uri="{FF2B5EF4-FFF2-40B4-BE49-F238E27FC236}">
                  <a16:creationId xmlns:a16="http://schemas.microsoft.com/office/drawing/2014/main" id="{1C718488-3DF3-4A68-89A3-A1ED333C204C}"/>
                </a:ext>
              </a:extLst>
            </p:cNvPr>
            <p:cNvSpPr/>
            <p:nvPr/>
          </p:nvSpPr>
          <p:spPr>
            <a:xfrm>
              <a:off x="59377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5" name="Freeform: Shape 6274">
              <a:extLst>
                <a:ext uri="{FF2B5EF4-FFF2-40B4-BE49-F238E27FC236}">
                  <a16:creationId xmlns:a16="http://schemas.microsoft.com/office/drawing/2014/main" id="{34A4E01E-4D98-4F90-ACFE-D01462E85300}"/>
                </a:ext>
              </a:extLst>
            </p:cNvPr>
            <p:cNvSpPr/>
            <p:nvPr/>
          </p:nvSpPr>
          <p:spPr>
            <a:xfrm>
              <a:off x="59377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6" name="Freeform: Shape 6275">
              <a:extLst>
                <a:ext uri="{FF2B5EF4-FFF2-40B4-BE49-F238E27FC236}">
                  <a16:creationId xmlns:a16="http://schemas.microsoft.com/office/drawing/2014/main" id="{517226EB-CC40-480D-9C04-1BEAED958356}"/>
                </a:ext>
              </a:extLst>
            </p:cNvPr>
            <p:cNvSpPr/>
            <p:nvPr/>
          </p:nvSpPr>
          <p:spPr>
            <a:xfrm>
              <a:off x="59377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7" name="Freeform: Shape 6276">
              <a:extLst>
                <a:ext uri="{FF2B5EF4-FFF2-40B4-BE49-F238E27FC236}">
                  <a16:creationId xmlns:a16="http://schemas.microsoft.com/office/drawing/2014/main" id="{474BF01E-AB38-433A-BE2A-807C85E2E837}"/>
                </a:ext>
              </a:extLst>
            </p:cNvPr>
            <p:cNvSpPr/>
            <p:nvPr/>
          </p:nvSpPr>
          <p:spPr>
            <a:xfrm>
              <a:off x="59377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8" name="Freeform: Shape 6277">
              <a:extLst>
                <a:ext uri="{FF2B5EF4-FFF2-40B4-BE49-F238E27FC236}">
                  <a16:creationId xmlns:a16="http://schemas.microsoft.com/office/drawing/2014/main" id="{B2AC774A-5A98-447D-B4B5-B9284A1F012C}"/>
                </a:ext>
              </a:extLst>
            </p:cNvPr>
            <p:cNvSpPr/>
            <p:nvPr/>
          </p:nvSpPr>
          <p:spPr>
            <a:xfrm>
              <a:off x="59377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9" name="Freeform: Shape 6278">
              <a:extLst>
                <a:ext uri="{FF2B5EF4-FFF2-40B4-BE49-F238E27FC236}">
                  <a16:creationId xmlns:a16="http://schemas.microsoft.com/office/drawing/2014/main" id="{63A04276-D9DD-42A3-A3B7-8F17830E28E1}"/>
                </a:ext>
              </a:extLst>
            </p:cNvPr>
            <p:cNvSpPr/>
            <p:nvPr/>
          </p:nvSpPr>
          <p:spPr>
            <a:xfrm>
              <a:off x="59377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0" name="Freeform: Shape 6279">
              <a:extLst>
                <a:ext uri="{FF2B5EF4-FFF2-40B4-BE49-F238E27FC236}">
                  <a16:creationId xmlns:a16="http://schemas.microsoft.com/office/drawing/2014/main" id="{C90991EC-09E2-475A-8D70-520AF614B825}"/>
                </a:ext>
              </a:extLst>
            </p:cNvPr>
            <p:cNvSpPr/>
            <p:nvPr/>
          </p:nvSpPr>
          <p:spPr>
            <a:xfrm>
              <a:off x="59377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1" name="Freeform: Shape 6280">
              <a:extLst>
                <a:ext uri="{FF2B5EF4-FFF2-40B4-BE49-F238E27FC236}">
                  <a16:creationId xmlns:a16="http://schemas.microsoft.com/office/drawing/2014/main" id="{FFCADBBD-F7A0-43DA-B5BB-89A7678B6762}"/>
                </a:ext>
              </a:extLst>
            </p:cNvPr>
            <p:cNvSpPr/>
            <p:nvPr/>
          </p:nvSpPr>
          <p:spPr>
            <a:xfrm>
              <a:off x="59377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2" name="Freeform: Shape 6281">
              <a:extLst>
                <a:ext uri="{FF2B5EF4-FFF2-40B4-BE49-F238E27FC236}">
                  <a16:creationId xmlns:a16="http://schemas.microsoft.com/office/drawing/2014/main" id="{1FCF1EFC-8B7B-4254-977A-BF366002CDD4}"/>
                </a:ext>
              </a:extLst>
            </p:cNvPr>
            <p:cNvSpPr/>
            <p:nvPr/>
          </p:nvSpPr>
          <p:spPr>
            <a:xfrm>
              <a:off x="59377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3" name="Freeform: Shape 6282">
              <a:extLst>
                <a:ext uri="{FF2B5EF4-FFF2-40B4-BE49-F238E27FC236}">
                  <a16:creationId xmlns:a16="http://schemas.microsoft.com/office/drawing/2014/main" id="{0942FD86-4447-4374-B8F1-EE14E434A5BA}"/>
                </a:ext>
              </a:extLst>
            </p:cNvPr>
            <p:cNvSpPr/>
            <p:nvPr/>
          </p:nvSpPr>
          <p:spPr>
            <a:xfrm>
              <a:off x="59377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4" name="Freeform: Shape 6283">
              <a:extLst>
                <a:ext uri="{FF2B5EF4-FFF2-40B4-BE49-F238E27FC236}">
                  <a16:creationId xmlns:a16="http://schemas.microsoft.com/office/drawing/2014/main" id="{21CD7EA5-9BA5-4258-9F87-9474B1F6E111}"/>
                </a:ext>
              </a:extLst>
            </p:cNvPr>
            <p:cNvSpPr/>
            <p:nvPr/>
          </p:nvSpPr>
          <p:spPr>
            <a:xfrm>
              <a:off x="59377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5" name="Freeform: Shape 6284">
              <a:extLst>
                <a:ext uri="{FF2B5EF4-FFF2-40B4-BE49-F238E27FC236}">
                  <a16:creationId xmlns:a16="http://schemas.microsoft.com/office/drawing/2014/main" id="{AF51AFA8-3936-4D61-94E4-1673D435953A}"/>
                </a:ext>
              </a:extLst>
            </p:cNvPr>
            <p:cNvSpPr/>
            <p:nvPr/>
          </p:nvSpPr>
          <p:spPr>
            <a:xfrm>
              <a:off x="59377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6" name="Freeform: Shape 6285">
              <a:extLst>
                <a:ext uri="{FF2B5EF4-FFF2-40B4-BE49-F238E27FC236}">
                  <a16:creationId xmlns:a16="http://schemas.microsoft.com/office/drawing/2014/main" id="{9CF425EF-0614-453D-B8B3-BD979D40BB42}"/>
                </a:ext>
              </a:extLst>
            </p:cNvPr>
            <p:cNvSpPr/>
            <p:nvPr/>
          </p:nvSpPr>
          <p:spPr>
            <a:xfrm>
              <a:off x="59377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7" name="Freeform: Shape 6286">
              <a:extLst>
                <a:ext uri="{FF2B5EF4-FFF2-40B4-BE49-F238E27FC236}">
                  <a16:creationId xmlns:a16="http://schemas.microsoft.com/office/drawing/2014/main" id="{A833E455-91F5-4CEE-AFEF-110E4063F8BE}"/>
                </a:ext>
              </a:extLst>
            </p:cNvPr>
            <p:cNvSpPr/>
            <p:nvPr/>
          </p:nvSpPr>
          <p:spPr>
            <a:xfrm>
              <a:off x="59377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8" name="Freeform: Shape 6287">
              <a:extLst>
                <a:ext uri="{FF2B5EF4-FFF2-40B4-BE49-F238E27FC236}">
                  <a16:creationId xmlns:a16="http://schemas.microsoft.com/office/drawing/2014/main" id="{1394B4AE-B090-42A1-B9DB-78559D8DC38B}"/>
                </a:ext>
              </a:extLst>
            </p:cNvPr>
            <p:cNvSpPr/>
            <p:nvPr/>
          </p:nvSpPr>
          <p:spPr>
            <a:xfrm>
              <a:off x="59377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9" name="Freeform: Shape 6288">
              <a:extLst>
                <a:ext uri="{FF2B5EF4-FFF2-40B4-BE49-F238E27FC236}">
                  <a16:creationId xmlns:a16="http://schemas.microsoft.com/office/drawing/2014/main" id="{30D63A89-1978-4700-A095-B9090090A385}"/>
                </a:ext>
              </a:extLst>
            </p:cNvPr>
            <p:cNvSpPr/>
            <p:nvPr/>
          </p:nvSpPr>
          <p:spPr>
            <a:xfrm>
              <a:off x="59377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6 w 11415"/>
                <a:gd name="connsiteY1" fmla="*/ 0 h 217155"/>
                <a:gd name="connsiteX2" fmla="*/ 11416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6" y="0"/>
                  </a:lnTo>
                  <a:lnTo>
                    <a:pt x="11416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0" name="Freeform: Shape 6289">
              <a:extLst>
                <a:ext uri="{FF2B5EF4-FFF2-40B4-BE49-F238E27FC236}">
                  <a16:creationId xmlns:a16="http://schemas.microsoft.com/office/drawing/2014/main" id="{5FF75563-B7A6-4DD8-8F7D-8BCC0724FB99}"/>
                </a:ext>
              </a:extLst>
            </p:cNvPr>
            <p:cNvSpPr/>
            <p:nvPr/>
          </p:nvSpPr>
          <p:spPr>
            <a:xfrm>
              <a:off x="61663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1" name="Freeform: Shape 6290">
              <a:extLst>
                <a:ext uri="{FF2B5EF4-FFF2-40B4-BE49-F238E27FC236}">
                  <a16:creationId xmlns:a16="http://schemas.microsoft.com/office/drawing/2014/main" id="{D4A090F7-7F6B-4918-BD3C-72350E820CE9}"/>
                </a:ext>
              </a:extLst>
            </p:cNvPr>
            <p:cNvSpPr/>
            <p:nvPr/>
          </p:nvSpPr>
          <p:spPr>
            <a:xfrm>
              <a:off x="61663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2" name="Freeform: Shape 6291">
              <a:extLst>
                <a:ext uri="{FF2B5EF4-FFF2-40B4-BE49-F238E27FC236}">
                  <a16:creationId xmlns:a16="http://schemas.microsoft.com/office/drawing/2014/main" id="{AD80199C-4600-4969-9553-3F609FA61BF7}"/>
                </a:ext>
              </a:extLst>
            </p:cNvPr>
            <p:cNvSpPr/>
            <p:nvPr/>
          </p:nvSpPr>
          <p:spPr>
            <a:xfrm>
              <a:off x="61663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3" name="Freeform: Shape 6292">
              <a:extLst>
                <a:ext uri="{FF2B5EF4-FFF2-40B4-BE49-F238E27FC236}">
                  <a16:creationId xmlns:a16="http://schemas.microsoft.com/office/drawing/2014/main" id="{08CAD49E-62D3-415B-860E-1FBBC7A02B28}"/>
                </a:ext>
              </a:extLst>
            </p:cNvPr>
            <p:cNvSpPr/>
            <p:nvPr/>
          </p:nvSpPr>
          <p:spPr>
            <a:xfrm>
              <a:off x="61663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4" name="Freeform: Shape 6293">
              <a:extLst>
                <a:ext uri="{FF2B5EF4-FFF2-40B4-BE49-F238E27FC236}">
                  <a16:creationId xmlns:a16="http://schemas.microsoft.com/office/drawing/2014/main" id="{F337BD1B-9649-437D-BD4E-A99D8A4E3995}"/>
                </a:ext>
              </a:extLst>
            </p:cNvPr>
            <p:cNvSpPr/>
            <p:nvPr/>
          </p:nvSpPr>
          <p:spPr>
            <a:xfrm>
              <a:off x="61663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5" name="Freeform: Shape 6294">
              <a:extLst>
                <a:ext uri="{FF2B5EF4-FFF2-40B4-BE49-F238E27FC236}">
                  <a16:creationId xmlns:a16="http://schemas.microsoft.com/office/drawing/2014/main" id="{6C7D8833-E8FA-4E13-871F-ACF5B6773E47}"/>
                </a:ext>
              </a:extLst>
            </p:cNvPr>
            <p:cNvSpPr/>
            <p:nvPr/>
          </p:nvSpPr>
          <p:spPr>
            <a:xfrm>
              <a:off x="61663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6" name="Freeform: Shape 6295">
              <a:extLst>
                <a:ext uri="{FF2B5EF4-FFF2-40B4-BE49-F238E27FC236}">
                  <a16:creationId xmlns:a16="http://schemas.microsoft.com/office/drawing/2014/main" id="{589C17C5-1F31-4C88-A6C8-40B50D9653D0}"/>
                </a:ext>
              </a:extLst>
            </p:cNvPr>
            <p:cNvSpPr/>
            <p:nvPr/>
          </p:nvSpPr>
          <p:spPr>
            <a:xfrm>
              <a:off x="61663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7" name="Freeform: Shape 6296">
              <a:extLst>
                <a:ext uri="{FF2B5EF4-FFF2-40B4-BE49-F238E27FC236}">
                  <a16:creationId xmlns:a16="http://schemas.microsoft.com/office/drawing/2014/main" id="{7C936756-80EC-4C45-9B37-FF883D6A1587}"/>
                </a:ext>
              </a:extLst>
            </p:cNvPr>
            <p:cNvSpPr/>
            <p:nvPr/>
          </p:nvSpPr>
          <p:spPr>
            <a:xfrm>
              <a:off x="61663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8" name="Freeform: Shape 6297">
              <a:extLst>
                <a:ext uri="{FF2B5EF4-FFF2-40B4-BE49-F238E27FC236}">
                  <a16:creationId xmlns:a16="http://schemas.microsoft.com/office/drawing/2014/main" id="{792671F4-25DE-4A40-8340-D3E00072877E}"/>
                </a:ext>
              </a:extLst>
            </p:cNvPr>
            <p:cNvSpPr/>
            <p:nvPr/>
          </p:nvSpPr>
          <p:spPr>
            <a:xfrm>
              <a:off x="61663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9" name="Freeform: Shape 6298">
              <a:extLst>
                <a:ext uri="{FF2B5EF4-FFF2-40B4-BE49-F238E27FC236}">
                  <a16:creationId xmlns:a16="http://schemas.microsoft.com/office/drawing/2014/main" id="{5A2BDEDE-AAED-450D-A2E1-4D4B96AC9E3B}"/>
                </a:ext>
              </a:extLst>
            </p:cNvPr>
            <p:cNvSpPr/>
            <p:nvPr/>
          </p:nvSpPr>
          <p:spPr>
            <a:xfrm>
              <a:off x="61663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0" name="Freeform: Shape 6299">
              <a:extLst>
                <a:ext uri="{FF2B5EF4-FFF2-40B4-BE49-F238E27FC236}">
                  <a16:creationId xmlns:a16="http://schemas.microsoft.com/office/drawing/2014/main" id="{847A53DB-9C77-41AE-B6AB-447BD099830B}"/>
                </a:ext>
              </a:extLst>
            </p:cNvPr>
            <p:cNvSpPr/>
            <p:nvPr/>
          </p:nvSpPr>
          <p:spPr>
            <a:xfrm>
              <a:off x="61663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1" name="Freeform: Shape 6300">
              <a:extLst>
                <a:ext uri="{FF2B5EF4-FFF2-40B4-BE49-F238E27FC236}">
                  <a16:creationId xmlns:a16="http://schemas.microsoft.com/office/drawing/2014/main" id="{8460A943-F37F-4D21-9604-48D8FC17F653}"/>
                </a:ext>
              </a:extLst>
            </p:cNvPr>
            <p:cNvSpPr/>
            <p:nvPr/>
          </p:nvSpPr>
          <p:spPr>
            <a:xfrm>
              <a:off x="61663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2" name="Freeform: Shape 6301">
              <a:extLst>
                <a:ext uri="{FF2B5EF4-FFF2-40B4-BE49-F238E27FC236}">
                  <a16:creationId xmlns:a16="http://schemas.microsoft.com/office/drawing/2014/main" id="{643FC8BF-E5D4-4DEF-90B9-6EABA48EDABD}"/>
                </a:ext>
              </a:extLst>
            </p:cNvPr>
            <p:cNvSpPr/>
            <p:nvPr/>
          </p:nvSpPr>
          <p:spPr>
            <a:xfrm>
              <a:off x="61663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3" name="Freeform: Shape 6302">
              <a:extLst>
                <a:ext uri="{FF2B5EF4-FFF2-40B4-BE49-F238E27FC236}">
                  <a16:creationId xmlns:a16="http://schemas.microsoft.com/office/drawing/2014/main" id="{47918A86-1CC6-4A1E-AFBF-B7D2FC87CC7B}"/>
                </a:ext>
              </a:extLst>
            </p:cNvPr>
            <p:cNvSpPr/>
            <p:nvPr/>
          </p:nvSpPr>
          <p:spPr>
            <a:xfrm>
              <a:off x="61663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4" name="Freeform: Shape 6303">
              <a:extLst>
                <a:ext uri="{FF2B5EF4-FFF2-40B4-BE49-F238E27FC236}">
                  <a16:creationId xmlns:a16="http://schemas.microsoft.com/office/drawing/2014/main" id="{65F086AD-84E8-4002-A6E9-52FDF294AFD8}"/>
                </a:ext>
              </a:extLst>
            </p:cNvPr>
            <p:cNvSpPr/>
            <p:nvPr/>
          </p:nvSpPr>
          <p:spPr>
            <a:xfrm>
              <a:off x="61663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5" name="Freeform: Shape 6304">
              <a:extLst>
                <a:ext uri="{FF2B5EF4-FFF2-40B4-BE49-F238E27FC236}">
                  <a16:creationId xmlns:a16="http://schemas.microsoft.com/office/drawing/2014/main" id="{F1F95CFA-E69E-47FB-9117-2AC82895C6D3}"/>
                </a:ext>
              </a:extLst>
            </p:cNvPr>
            <p:cNvSpPr/>
            <p:nvPr/>
          </p:nvSpPr>
          <p:spPr>
            <a:xfrm>
              <a:off x="61663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6" name="Freeform: Shape 6305">
              <a:extLst>
                <a:ext uri="{FF2B5EF4-FFF2-40B4-BE49-F238E27FC236}">
                  <a16:creationId xmlns:a16="http://schemas.microsoft.com/office/drawing/2014/main" id="{08BFFB47-F77B-4C16-9F0E-4A1B041116E4}"/>
                </a:ext>
              </a:extLst>
            </p:cNvPr>
            <p:cNvSpPr/>
            <p:nvPr/>
          </p:nvSpPr>
          <p:spPr>
            <a:xfrm>
              <a:off x="61663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7" name="Freeform: Shape 6306">
              <a:extLst>
                <a:ext uri="{FF2B5EF4-FFF2-40B4-BE49-F238E27FC236}">
                  <a16:creationId xmlns:a16="http://schemas.microsoft.com/office/drawing/2014/main" id="{DAD9C145-14E2-4DA9-A7B6-A67BF4CBD5FB}"/>
                </a:ext>
              </a:extLst>
            </p:cNvPr>
            <p:cNvSpPr/>
            <p:nvPr/>
          </p:nvSpPr>
          <p:spPr>
            <a:xfrm>
              <a:off x="61663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8" name="Freeform: Shape 6307">
              <a:extLst>
                <a:ext uri="{FF2B5EF4-FFF2-40B4-BE49-F238E27FC236}">
                  <a16:creationId xmlns:a16="http://schemas.microsoft.com/office/drawing/2014/main" id="{EBBA4F55-8D74-4C56-8617-536D1BC2FCB9}"/>
                </a:ext>
              </a:extLst>
            </p:cNvPr>
            <p:cNvSpPr/>
            <p:nvPr/>
          </p:nvSpPr>
          <p:spPr>
            <a:xfrm>
              <a:off x="61663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9" name="Freeform: Shape 6308">
              <a:extLst>
                <a:ext uri="{FF2B5EF4-FFF2-40B4-BE49-F238E27FC236}">
                  <a16:creationId xmlns:a16="http://schemas.microsoft.com/office/drawing/2014/main" id="{C0F9EE6B-61AC-42B4-8CEC-5C0BEF7DB1D2}"/>
                </a:ext>
              </a:extLst>
            </p:cNvPr>
            <p:cNvSpPr/>
            <p:nvPr/>
          </p:nvSpPr>
          <p:spPr>
            <a:xfrm>
              <a:off x="61663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0" name="Freeform: Shape 6309">
              <a:extLst>
                <a:ext uri="{FF2B5EF4-FFF2-40B4-BE49-F238E27FC236}">
                  <a16:creationId xmlns:a16="http://schemas.microsoft.com/office/drawing/2014/main" id="{3EB9C847-A647-411B-80B7-0C79F837DBC7}"/>
                </a:ext>
              </a:extLst>
            </p:cNvPr>
            <p:cNvSpPr/>
            <p:nvPr/>
          </p:nvSpPr>
          <p:spPr>
            <a:xfrm>
              <a:off x="61663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1" name="Freeform: Shape 6310">
              <a:extLst>
                <a:ext uri="{FF2B5EF4-FFF2-40B4-BE49-F238E27FC236}">
                  <a16:creationId xmlns:a16="http://schemas.microsoft.com/office/drawing/2014/main" id="{BDFAFD82-F446-47CD-A4B5-26EDCBF30BC7}"/>
                </a:ext>
              </a:extLst>
            </p:cNvPr>
            <p:cNvSpPr/>
            <p:nvPr/>
          </p:nvSpPr>
          <p:spPr>
            <a:xfrm>
              <a:off x="61663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2" name="Freeform: Shape 6311">
              <a:extLst>
                <a:ext uri="{FF2B5EF4-FFF2-40B4-BE49-F238E27FC236}">
                  <a16:creationId xmlns:a16="http://schemas.microsoft.com/office/drawing/2014/main" id="{4AFC289A-B16B-4F12-BBF3-644D29E2AC7A}"/>
                </a:ext>
              </a:extLst>
            </p:cNvPr>
            <p:cNvSpPr/>
            <p:nvPr/>
          </p:nvSpPr>
          <p:spPr>
            <a:xfrm>
              <a:off x="61663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3" name="Freeform: Shape 6312">
              <a:extLst>
                <a:ext uri="{FF2B5EF4-FFF2-40B4-BE49-F238E27FC236}">
                  <a16:creationId xmlns:a16="http://schemas.microsoft.com/office/drawing/2014/main" id="{F2524478-F303-4F9B-87EE-D63875998ED6}"/>
                </a:ext>
              </a:extLst>
            </p:cNvPr>
            <p:cNvSpPr/>
            <p:nvPr/>
          </p:nvSpPr>
          <p:spPr>
            <a:xfrm>
              <a:off x="61663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4" name="Freeform: Shape 6313">
              <a:extLst>
                <a:ext uri="{FF2B5EF4-FFF2-40B4-BE49-F238E27FC236}">
                  <a16:creationId xmlns:a16="http://schemas.microsoft.com/office/drawing/2014/main" id="{ADB5CB0E-2C84-4695-A925-D9100A4A1754}"/>
                </a:ext>
              </a:extLst>
            </p:cNvPr>
            <p:cNvSpPr/>
            <p:nvPr/>
          </p:nvSpPr>
          <p:spPr>
            <a:xfrm>
              <a:off x="61663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5" name="Freeform: Shape 6314">
              <a:extLst>
                <a:ext uri="{FF2B5EF4-FFF2-40B4-BE49-F238E27FC236}">
                  <a16:creationId xmlns:a16="http://schemas.microsoft.com/office/drawing/2014/main" id="{8AC2238E-9B6A-40DA-BAC5-6FCFD67863AB}"/>
                </a:ext>
              </a:extLst>
            </p:cNvPr>
            <p:cNvSpPr/>
            <p:nvPr/>
          </p:nvSpPr>
          <p:spPr>
            <a:xfrm>
              <a:off x="61663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6" name="Freeform: Shape 6315">
              <a:extLst>
                <a:ext uri="{FF2B5EF4-FFF2-40B4-BE49-F238E27FC236}">
                  <a16:creationId xmlns:a16="http://schemas.microsoft.com/office/drawing/2014/main" id="{FBB30BDB-9B02-4997-A848-FC92E82616A1}"/>
                </a:ext>
              </a:extLst>
            </p:cNvPr>
            <p:cNvSpPr/>
            <p:nvPr/>
          </p:nvSpPr>
          <p:spPr>
            <a:xfrm>
              <a:off x="61663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7" name="Freeform: Shape 6316">
              <a:extLst>
                <a:ext uri="{FF2B5EF4-FFF2-40B4-BE49-F238E27FC236}">
                  <a16:creationId xmlns:a16="http://schemas.microsoft.com/office/drawing/2014/main" id="{0202301F-EE04-48FB-9FBE-50941764715C}"/>
                </a:ext>
              </a:extLst>
            </p:cNvPr>
            <p:cNvSpPr/>
            <p:nvPr/>
          </p:nvSpPr>
          <p:spPr>
            <a:xfrm>
              <a:off x="61663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8" name="Freeform: Shape 6317">
              <a:extLst>
                <a:ext uri="{FF2B5EF4-FFF2-40B4-BE49-F238E27FC236}">
                  <a16:creationId xmlns:a16="http://schemas.microsoft.com/office/drawing/2014/main" id="{C2F370B0-162C-4EEF-933C-1DAA5C78A2AA}"/>
                </a:ext>
              </a:extLst>
            </p:cNvPr>
            <p:cNvSpPr/>
            <p:nvPr/>
          </p:nvSpPr>
          <p:spPr>
            <a:xfrm>
              <a:off x="61663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9" name="Freeform: Shape 6318">
              <a:extLst>
                <a:ext uri="{FF2B5EF4-FFF2-40B4-BE49-F238E27FC236}">
                  <a16:creationId xmlns:a16="http://schemas.microsoft.com/office/drawing/2014/main" id="{C188D6C7-237C-42DA-85AC-EA6FAF779CED}"/>
                </a:ext>
              </a:extLst>
            </p:cNvPr>
            <p:cNvSpPr/>
            <p:nvPr/>
          </p:nvSpPr>
          <p:spPr>
            <a:xfrm>
              <a:off x="61663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0" name="Freeform: Shape 6319">
              <a:extLst>
                <a:ext uri="{FF2B5EF4-FFF2-40B4-BE49-F238E27FC236}">
                  <a16:creationId xmlns:a16="http://schemas.microsoft.com/office/drawing/2014/main" id="{B76CEFC1-16E7-4473-B08B-522B126710E3}"/>
                </a:ext>
              </a:extLst>
            </p:cNvPr>
            <p:cNvSpPr/>
            <p:nvPr/>
          </p:nvSpPr>
          <p:spPr>
            <a:xfrm>
              <a:off x="6394946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1" name="Freeform: Shape 6320">
              <a:extLst>
                <a:ext uri="{FF2B5EF4-FFF2-40B4-BE49-F238E27FC236}">
                  <a16:creationId xmlns:a16="http://schemas.microsoft.com/office/drawing/2014/main" id="{EA6E0DD4-08D7-4BB9-BA42-E70825F04C4C}"/>
                </a:ext>
              </a:extLst>
            </p:cNvPr>
            <p:cNvSpPr/>
            <p:nvPr/>
          </p:nvSpPr>
          <p:spPr>
            <a:xfrm>
              <a:off x="6394946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2" name="Freeform: Shape 6321">
              <a:extLst>
                <a:ext uri="{FF2B5EF4-FFF2-40B4-BE49-F238E27FC236}">
                  <a16:creationId xmlns:a16="http://schemas.microsoft.com/office/drawing/2014/main" id="{2045FA85-B881-4008-8D25-2030366E2AE0}"/>
                </a:ext>
              </a:extLst>
            </p:cNvPr>
            <p:cNvSpPr/>
            <p:nvPr/>
          </p:nvSpPr>
          <p:spPr>
            <a:xfrm>
              <a:off x="6394946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3" name="Freeform: Shape 6322">
              <a:extLst>
                <a:ext uri="{FF2B5EF4-FFF2-40B4-BE49-F238E27FC236}">
                  <a16:creationId xmlns:a16="http://schemas.microsoft.com/office/drawing/2014/main" id="{72535E98-FE92-4656-84A6-F08F6B75B594}"/>
                </a:ext>
              </a:extLst>
            </p:cNvPr>
            <p:cNvSpPr/>
            <p:nvPr/>
          </p:nvSpPr>
          <p:spPr>
            <a:xfrm>
              <a:off x="6394946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4" name="Freeform: Shape 6323">
              <a:extLst>
                <a:ext uri="{FF2B5EF4-FFF2-40B4-BE49-F238E27FC236}">
                  <a16:creationId xmlns:a16="http://schemas.microsoft.com/office/drawing/2014/main" id="{70BC741F-4AD9-4907-BC77-4AD0E2059E42}"/>
                </a:ext>
              </a:extLst>
            </p:cNvPr>
            <p:cNvSpPr/>
            <p:nvPr/>
          </p:nvSpPr>
          <p:spPr>
            <a:xfrm>
              <a:off x="6394946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5" name="Freeform: Shape 6324">
              <a:extLst>
                <a:ext uri="{FF2B5EF4-FFF2-40B4-BE49-F238E27FC236}">
                  <a16:creationId xmlns:a16="http://schemas.microsoft.com/office/drawing/2014/main" id="{A30FA3E2-1CB2-4D18-98CF-9FB33AE4E68F}"/>
                </a:ext>
              </a:extLst>
            </p:cNvPr>
            <p:cNvSpPr/>
            <p:nvPr/>
          </p:nvSpPr>
          <p:spPr>
            <a:xfrm>
              <a:off x="6394946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6" name="Freeform: Shape 6325">
              <a:extLst>
                <a:ext uri="{FF2B5EF4-FFF2-40B4-BE49-F238E27FC236}">
                  <a16:creationId xmlns:a16="http://schemas.microsoft.com/office/drawing/2014/main" id="{CB07AAF7-9ECC-4646-8D11-ED8E69540B22}"/>
                </a:ext>
              </a:extLst>
            </p:cNvPr>
            <p:cNvSpPr/>
            <p:nvPr/>
          </p:nvSpPr>
          <p:spPr>
            <a:xfrm>
              <a:off x="6394946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7" name="Freeform: Shape 6326">
              <a:extLst>
                <a:ext uri="{FF2B5EF4-FFF2-40B4-BE49-F238E27FC236}">
                  <a16:creationId xmlns:a16="http://schemas.microsoft.com/office/drawing/2014/main" id="{BB75C089-384C-4FD9-9566-3C98EB9A4B3C}"/>
                </a:ext>
              </a:extLst>
            </p:cNvPr>
            <p:cNvSpPr/>
            <p:nvPr/>
          </p:nvSpPr>
          <p:spPr>
            <a:xfrm>
              <a:off x="6394946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8" name="Freeform: Shape 6327">
              <a:extLst>
                <a:ext uri="{FF2B5EF4-FFF2-40B4-BE49-F238E27FC236}">
                  <a16:creationId xmlns:a16="http://schemas.microsoft.com/office/drawing/2014/main" id="{F830835F-C5CE-47E5-91F8-DD6F94B786E9}"/>
                </a:ext>
              </a:extLst>
            </p:cNvPr>
            <p:cNvSpPr/>
            <p:nvPr/>
          </p:nvSpPr>
          <p:spPr>
            <a:xfrm>
              <a:off x="6394946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9" name="Freeform: Shape 6328">
              <a:extLst>
                <a:ext uri="{FF2B5EF4-FFF2-40B4-BE49-F238E27FC236}">
                  <a16:creationId xmlns:a16="http://schemas.microsoft.com/office/drawing/2014/main" id="{7E211471-3609-49C1-8E5C-F78F14826FD9}"/>
                </a:ext>
              </a:extLst>
            </p:cNvPr>
            <p:cNvSpPr/>
            <p:nvPr/>
          </p:nvSpPr>
          <p:spPr>
            <a:xfrm>
              <a:off x="6394946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0" name="Freeform: Shape 6329">
              <a:extLst>
                <a:ext uri="{FF2B5EF4-FFF2-40B4-BE49-F238E27FC236}">
                  <a16:creationId xmlns:a16="http://schemas.microsoft.com/office/drawing/2014/main" id="{7FBF0EDA-1154-4B99-BEFC-099BFD67B737}"/>
                </a:ext>
              </a:extLst>
            </p:cNvPr>
            <p:cNvSpPr/>
            <p:nvPr/>
          </p:nvSpPr>
          <p:spPr>
            <a:xfrm>
              <a:off x="6394946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1" name="Freeform: Shape 6330">
              <a:extLst>
                <a:ext uri="{FF2B5EF4-FFF2-40B4-BE49-F238E27FC236}">
                  <a16:creationId xmlns:a16="http://schemas.microsoft.com/office/drawing/2014/main" id="{25D14211-87CA-4AC6-9CB4-47E740B33F75}"/>
                </a:ext>
              </a:extLst>
            </p:cNvPr>
            <p:cNvSpPr/>
            <p:nvPr/>
          </p:nvSpPr>
          <p:spPr>
            <a:xfrm>
              <a:off x="6394946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2" name="Freeform: Shape 6331">
              <a:extLst>
                <a:ext uri="{FF2B5EF4-FFF2-40B4-BE49-F238E27FC236}">
                  <a16:creationId xmlns:a16="http://schemas.microsoft.com/office/drawing/2014/main" id="{336A827D-C06A-4700-AE76-7F1D54BDBA6C}"/>
                </a:ext>
              </a:extLst>
            </p:cNvPr>
            <p:cNvSpPr/>
            <p:nvPr/>
          </p:nvSpPr>
          <p:spPr>
            <a:xfrm>
              <a:off x="6394946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3" name="Freeform: Shape 6332">
              <a:extLst>
                <a:ext uri="{FF2B5EF4-FFF2-40B4-BE49-F238E27FC236}">
                  <a16:creationId xmlns:a16="http://schemas.microsoft.com/office/drawing/2014/main" id="{B895329A-1B55-4C54-AFDE-D03D8C73A5D7}"/>
                </a:ext>
              </a:extLst>
            </p:cNvPr>
            <p:cNvSpPr/>
            <p:nvPr/>
          </p:nvSpPr>
          <p:spPr>
            <a:xfrm>
              <a:off x="6394946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4" name="Freeform: Shape 6333">
              <a:extLst>
                <a:ext uri="{FF2B5EF4-FFF2-40B4-BE49-F238E27FC236}">
                  <a16:creationId xmlns:a16="http://schemas.microsoft.com/office/drawing/2014/main" id="{B74F4B20-A606-4B73-B40D-8BE966D4E9CF}"/>
                </a:ext>
              </a:extLst>
            </p:cNvPr>
            <p:cNvSpPr/>
            <p:nvPr/>
          </p:nvSpPr>
          <p:spPr>
            <a:xfrm>
              <a:off x="6394946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5" name="Freeform: Shape 6334">
              <a:extLst>
                <a:ext uri="{FF2B5EF4-FFF2-40B4-BE49-F238E27FC236}">
                  <a16:creationId xmlns:a16="http://schemas.microsoft.com/office/drawing/2014/main" id="{BCD0C472-C378-464A-AB27-F06D790D6B47}"/>
                </a:ext>
              </a:extLst>
            </p:cNvPr>
            <p:cNvSpPr/>
            <p:nvPr/>
          </p:nvSpPr>
          <p:spPr>
            <a:xfrm>
              <a:off x="6394946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6" name="Freeform: Shape 6335">
              <a:extLst>
                <a:ext uri="{FF2B5EF4-FFF2-40B4-BE49-F238E27FC236}">
                  <a16:creationId xmlns:a16="http://schemas.microsoft.com/office/drawing/2014/main" id="{ECA75059-6C02-497C-87BC-DFB0CDE49CD7}"/>
                </a:ext>
              </a:extLst>
            </p:cNvPr>
            <p:cNvSpPr/>
            <p:nvPr/>
          </p:nvSpPr>
          <p:spPr>
            <a:xfrm>
              <a:off x="6394946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7" name="Freeform: Shape 6336">
              <a:extLst>
                <a:ext uri="{FF2B5EF4-FFF2-40B4-BE49-F238E27FC236}">
                  <a16:creationId xmlns:a16="http://schemas.microsoft.com/office/drawing/2014/main" id="{2C3F93C9-3C77-4E82-B80C-A35E2A20912D}"/>
                </a:ext>
              </a:extLst>
            </p:cNvPr>
            <p:cNvSpPr/>
            <p:nvPr/>
          </p:nvSpPr>
          <p:spPr>
            <a:xfrm>
              <a:off x="6394946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8" name="Freeform: Shape 6337">
              <a:extLst>
                <a:ext uri="{FF2B5EF4-FFF2-40B4-BE49-F238E27FC236}">
                  <a16:creationId xmlns:a16="http://schemas.microsoft.com/office/drawing/2014/main" id="{F3FD921F-FDC2-45CE-9BDA-AE11C26A2DAA}"/>
                </a:ext>
              </a:extLst>
            </p:cNvPr>
            <p:cNvSpPr/>
            <p:nvPr/>
          </p:nvSpPr>
          <p:spPr>
            <a:xfrm>
              <a:off x="6394946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9" name="Freeform: Shape 6338">
              <a:extLst>
                <a:ext uri="{FF2B5EF4-FFF2-40B4-BE49-F238E27FC236}">
                  <a16:creationId xmlns:a16="http://schemas.microsoft.com/office/drawing/2014/main" id="{0F18CDB6-01D0-434A-9A01-6A092C3D2C00}"/>
                </a:ext>
              </a:extLst>
            </p:cNvPr>
            <p:cNvSpPr/>
            <p:nvPr/>
          </p:nvSpPr>
          <p:spPr>
            <a:xfrm>
              <a:off x="6394946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0" name="Freeform: Shape 6339">
              <a:extLst>
                <a:ext uri="{FF2B5EF4-FFF2-40B4-BE49-F238E27FC236}">
                  <a16:creationId xmlns:a16="http://schemas.microsoft.com/office/drawing/2014/main" id="{40DEB24B-2AC6-4B23-95AD-B42784393736}"/>
                </a:ext>
              </a:extLst>
            </p:cNvPr>
            <p:cNvSpPr/>
            <p:nvPr/>
          </p:nvSpPr>
          <p:spPr>
            <a:xfrm>
              <a:off x="6394946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1" name="Freeform: Shape 6340">
              <a:extLst>
                <a:ext uri="{FF2B5EF4-FFF2-40B4-BE49-F238E27FC236}">
                  <a16:creationId xmlns:a16="http://schemas.microsoft.com/office/drawing/2014/main" id="{36505DAC-7604-4CF5-B42A-3A6889008377}"/>
                </a:ext>
              </a:extLst>
            </p:cNvPr>
            <p:cNvSpPr/>
            <p:nvPr/>
          </p:nvSpPr>
          <p:spPr>
            <a:xfrm>
              <a:off x="6394946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2" name="Freeform: Shape 6341">
              <a:extLst>
                <a:ext uri="{FF2B5EF4-FFF2-40B4-BE49-F238E27FC236}">
                  <a16:creationId xmlns:a16="http://schemas.microsoft.com/office/drawing/2014/main" id="{8184CE2E-2894-49A6-A303-7703C86579A6}"/>
                </a:ext>
              </a:extLst>
            </p:cNvPr>
            <p:cNvSpPr/>
            <p:nvPr/>
          </p:nvSpPr>
          <p:spPr>
            <a:xfrm>
              <a:off x="6394946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3" name="Freeform: Shape 6342">
              <a:extLst>
                <a:ext uri="{FF2B5EF4-FFF2-40B4-BE49-F238E27FC236}">
                  <a16:creationId xmlns:a16="http://schemas.microsoft.com/office/drawing/2014/main" id="{7382E644-8341-4782-AEAF-882AFE60F5D5}"/>
                </a:ext>
              </a:extLst>
            </p:cNvPr>
            <p:cNvSpPr/>
            <p:nvPr/>
          </p:nvSpPr>
          <p:spPr>
            <a:xfrm>
              <a:off x="6394946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4" name="Freeform: Shape 6343">
              <a:extLst>
                <a:ext uri="{FF2B5EF4-FFF2-40B4-BE49-F238E27FC236}">
                  <a16:creationId xmlns:a16="http://schemas.microsoft.com/office/drawing/2014/main" id="{0A74DA3C-24A5-48D3-8647-8F76E058D4C0}"/>
                </a:ext>
              </a:extLst>
            </p:cNvPr>
            <p:cNvSpPr/>
            <p:nvPr/>
          </p:nvSpPr>
          <p:spPr>
            <a:xfrm>
              <a:off x="6394946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5" name="Freeform: Shape 6344">
              <a:extLst>
                <a:ext uri="{FF2B5EF4-FFF2-40B4-BE49-F238E27FC236}">
                  <a16:creationId xmlns:a16="http://schemas.microsoft.com/office/drawing/2014/main" id="{4FA6BF29-B615-46AA-86BE-EEBC3C435FE0}"/>
                </a:ext>
              </a:extLst>
            </p:cNvPr>
            <p:cNvSpPr/>
            <p:nvPr/>
          </p:nvSpPr>
          <p:spPr>
            <a:xfrm>
              <a:off x="6394946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6" name="Freeform: Shape 6345">
              <a:extLst>
                <a:ext uri="{FF2B5EF4-FFF2-40B4-BE49-F238E27FC236}">
                  <a16:creationId xmlns:a16="http://schemas.microsoft.com/office/drawing/2014/main" id="{E6EF69B2-A2AB-428B-A83C-82E5C573AB8A}"/>
                </a:ext>
              </a:extLst>
            </p:cNvPr>
            <p:cNvSpPr/>
            <p:nvPr/>
          </p:nvSpPr>
          <p:spPr>
            <a:xfrm>
              <a:off x="6394946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7" name="Freeform: Shape 6346">
              <a:extLst>
                <a:ext uri="{FF2B5EF4-FFF2-40B4-BE49-F238E27FC236}">
                  <a16:creationId xmlns:a16="http://schemas.microsoft.com/office/drawing/2014/main" id="{195E91CB-356D-48A4-B7A5-3587FC3C2AB7}"/>
                </a:ext>
              </a:extLst>
            </p:cNvPr>
            <p:cNvSpPr/>
            <p:nvPr/>
          </p:nvSpPr>
          <p:spPr>
            <a:xfrm>
              <a:off x="6394946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8" name="Freeform: Shape 6347">
              <a:extLst>
                <a:ext uri="{FF2B5EF4-FFF2-40B4-BE49-F238E27FC236}">
                  <a16:creationId xmlns:a16="http://schemas.microsoft.com/office/drawing/2014/main" id="{ADA0FB89-E15C-4B7B-92CE-00EDB40781C6}"/>
                </a:ext>
              </a:extLst>
            </p:cNvPr>
            <p:cNvSpPr/>
            <p:nvPr/>
          </p:nvSpPr>
          <p:spPr>
            <a:xfrm>
              <a:off x="6394946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9" name="Freeform: Shape 6348">
              <a:extLst>
                <a:ext uri="{FF2B5EF4-FFF2-40B4-BE49-F238E27FC236}">
                  <a16:creationId xmlns:a16="http://schemas.microsoft.com/office/drawing/2014/main" id="{93C3EFEB-C2D2-4EE4-9F0D-1B0DC6FA2AD4}"/>
                </a:ext>
              </a:extLst>
            </p:cNvPr>
            <p:cNvSpPr/>
            <p:nvPr/>
          </p:nvSpPr>
          <p:spPr>
            <a:xfrm>
              <a:off x="6394946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0" name="Freeform: Shape 6349">
              <a:extLst>
                <a:ext uri="{FF2B5EF4-FFF2-40B4-BE49-F238E27FC236}">
                  <a16:creationId xmlns:a16="http://schemas.microsoft.com/office/drawing/2014/main" id="{E9FDFD06-F37C-44A7-B9BC-884C7A843ACA}"/>
                </a:ext>
              </a:extLst>
            </p:cNvPr>
            <p:cNvSpPr/>
            <p:nvPr/>
          </p:nvSpPr>
          <p:spPr>
            <a:xfrm>
              <a:off x="6623517" y="5300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1" name="Freeform: Shape 6350">
              <a:extLst>
                <a:ext uri="{FF2B5EF4-FFF2-40B4-BE49-F238E27FC236}">
                  <a16:creationId xmlns:a16="http://schemas.microsoft.com/office/drawing/2014/main" id="{5F8F5D72-B0FD-4DFE-8EE3-DEDCCFE81DF9}"/>
                </a:ext>
              </a:extLst>
            </p:cNvPr>
            <p:cNvSpPr/>
            <p:nvPr/>
          </p:nvSpPr>
          <p:spPr>
            <a:xfrm>
              <a:off x="6623517" y="43861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2" name="Freeform: Shape 6351">
              <a:extLst>
                <a:ext uri="{FF2B5EF4-FFF2-40B4-BE49-F238E27FC236}">
                  <a16:creationId xmlns:a16="http://schemas.microsoft.com/office/drawing/2014/main" id="{5C1D6754-4A8A-44A8-8EDD-1639399503F4}"/>
                </a:ext>
              </a:extLst>
            </p:cNvPr>
            <p:cNvSpPr/>
            <p:nvPr/>
          </p:nvSpPr>
          <p:spPr>
            <a:xfrm>
              <a:off x="6623517" y="30146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3" name="Freeform: Shape 6352">
              <a:extLst>
                <a:ext uri="{FF2B5EF4-FFF2-40B4-BE49-F238E27FC236}">
                  <a16:creationId xmlns:a16="http://schemas.microsoft.com/office/drawing/2014/main" id="{565BD36F-C5A2-4F3F-9C8B-72052EFBF205}"/>
                </a:ext>
              </a:extLst>
            </p:cNvPr>
            <p:cNvSpPr/>
            <p:nvPr/>
          </p:nvSpPr>
          <p:spPr>
            <a:xfrm>
              <a:off x="6623517" y="2786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4" name="Freeform: Shape 6353">
              <a:extLst>
                <a:ext uri="{FF2B5EF4-FFF2-40B4-BE49-F238E27FC236}">
                  <a16:creationId xmlns:a16="http://schemas.microsoft.com/office/drawing/2014/main" id="{2916F06B-E37F-4581-AFBB-5CE30A6CFF94}"/>
                </a:ext>
              </a:extLst>
            </p:cNvPr>
            <p:cNvSpPr/>
            <p:nvPr/>
          </p:nvSpPr>
          <p:spPr>
            <a:xfrm>
              <a:off x="6623517" y="34718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5" name="Freeform: Shape 6354">
              <a:extLst>
                <a:ext uri="{FF2B5EF4-FFF2-40B4-BE49-F238E27FC236}">
                  <a16:creationId xmlns:a16="http://schemas.microsoft.com/office/drawing/2014/main" id="{AD26CAA8-F3EE-422D-BEF4-7434F153F906}"/>
                </a:ext>
              </a:extLst>
            </p:cNvPr>
            <p:cNvSpPr/>
            <p:nvPr/>
          </p:nvSpPr>
          <p:spPr>
            <a:xfrm>
              <a:off x="6623517" y="66721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6" name="Freeform: Shape 6355">
              <a:extLst>
                <a:ext uri="{FF2B5EF4-FFF2-40B4-BE49-F238E27FC236}">
                  <a16:creationId xmlns:a16="http://schemas.microsoft.com/office/drawing/2014/main" id="{2A84C4AD-72A0-4774-8417-78B76240700D}"/>
                </a:ext>
              </a:extLst>
            </p:cNvPr>
            <p:cNvSpPr/>
            <p:nvPr/>
          </p:nvSpPr>
          <p:spPr>
            <a:xfrm>
              <a:off x="6623517" y="16430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7" name="Freeform: Shape 6356">
              <a:extLst>
                <a:ext uri="{FF2B5EF4-FFF2-40B4-BE49-F238E27FC236}">
                  <a16:creationId xmlns:a16="http://schemas.microsoft.com/office/drawing/2014/main" id="{03F6138B-39EF-4F43-9962-BD9808695D6D}"/>
                </a:ext>
              </a:extLst>
            </p:cNvPr>
            <p:cNvSpPr/>
            <p:nvPr/>
          </p:nvSpPr>
          <p:spPr>
            <a:xfrm>
              <a:off x="6623517" y="62149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8" name="Freeform: Shape 6357">
              <a:extLst>
                <a:ext uri="{FF2B5EF4-FFF2-40B4-BE49-F238E27FC236}">
                  <a16:creationId xmlns:a16="http://schemas.microsoft.com/office/drawing/2014/main" id="{2EF3920C-B075-4C01-ADFA-03BED2202857}"/>
                </a:ext>
              </a:extLst>
            </p:cNvPr>
            <p:cNvSpPr/>
            <p:nvPr/>
          </p:nvSpPr>
          <p:spPr>
            <a:xfrm>
              <a:off x="6623517" y="57577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9" name="Freeform: Shape 6358">
              <a:extLst>
                <a:ext uri="{FF2B5EF4-FFF2-40B4-BE49-F238E27FC236}">
                  <a16:creationId xmlns:a16="http://schemas.microsoft.com/office/drawing/2014/main" id="{F1D02CC6-5B18-4AAE-A4CA-A35DAA4F3C85}"/>
                </a:ext>
              </a:extLst>
            </p:cNvPr>
            <p:cNvSpPr/>
            <p:nvPr/>
          </p:nvSpPr>
          <p:spPr>
            <a:xfrm>
              <a:off x="6623517" y="48433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0" name="Freeform: Shape 6359">
              <a:extLst>
                <a:ext uri="{FF2B5EF4-FFF2-40B4-BE49-F238E27FC236}">
                  <a16:creationId xmlns:a16="http://schemas.microsoft.com/office/drawing/2014/main" id="{B801E4F0-250E-4323-9484-064606EB9398}"/>
                </a:ext>
              </a:extLst>
            </p:cNvPr>
            <p:cNvSpPr/>
            <p:nvPr/>
          </p:nvSpPr>
          <p:spPr>
            <a:xfrm>
              <a:off x="6623517" y="5000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1" name="Freeform: Shape 6360">
              <a:extLst>
                <a:ext uri="{FF2B5EF4-FFF2-40B4-BE49-F238E27FC236}">
                  <a16:creationId xmlns:a16="http://schemas.microsoft.com/office/drawing/2014/main" id="{6C0163B9-B89E-434C-99C7-C7910EB50E70}"/>
                </a:ext>
              </a:extLst>
            </p:cNvPr>
            <p:cNvSpPr/>
            <p:nvPr/>
          </p:nvSpPr>
          <p:spPr>
            <a:xfrm>
              <a:off x="6623517" y="14144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2" name="Freeform: Shape 6361">
              <a:extLst>
                <a:ext uri="{FF2B5EF4-FFF2-40B4-BE49-F238E27FC236}">
                  <a16:creationId xmlns:a16="http://schemas.microsoft.com/office/drawing/2014/main" id="{C5083227-0ABC-49B7-8B4A-A536B7297E12}"/>
                </a:ext>
              </a:extLst>
            </p:cNvPr>
            <p:cNvSpPr/>
            <p:nvPr/>
          </p:nvSpPr>
          <p:spPr>
            <a:xfrm>
              <a:off x="6623517" y="21002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3" name="Freeform: Shape 6362">
              <a:extLst>
                <a:ext uri="{FF2B5EF4-FFF2-40B4-BE49-F238E27FC236}">
                  <a16:creationId xmlns:a16="http://schemas.microsoft.com/office/drawing/2014/main" id="{440BBF03-3B40-4C38-8B94-69D55A993151}"/>
                </a:ext>
              </a:extLst>
            </p:cNvPr>
            <p:cNvSpPr/>
            <p:nvPr/>
          </p:nvSpPr>
          <p:spPr>
            <a:xfrm>
              <a:off x="6623517" y="11858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4" name="Freeform: Shape 6363">
              <a:extLst>
                <a:ext uri="{FF2B5EF4-FFF2-40B4-BE49-F238E27FC236}">
                  <a16:creationId xmlns:a16="http://schemas.microsoft.com/office/drawing/2014/main" id="{0F2E8F76-B458-4F47-81ED-23B2EE342EE3}"/>
                </a:ext>
              </a:extLst>
            </p:cNvPr>
            <p:cNvSpPr/>
            <p:nvPr/>
          </p:nvSpPr>
          <p:spPr>
            <a:xfrm>
              <a:off x="6623517" y="64435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5" name="Freeform: Shape 6364">
              <a:extLst>
                <a:ext uri="{FF2B5EF4-FFF2-40B4-BE49-F238E27FC236}">
                  <a16:creationId xmlns:a16="http://schemas.microsoft.com/office/drawing/2014/main" id="{870CDAE8-4408-40B1-9DCD-74BFA2E26B87}"/>
                </a:ext>
              </a:extLst>
            </p:cNvPr>
            <p:cNvSpPr/>
            <p:nvPr/>
          </p:nvSpPr>
          <p:spPr>
            <a:xfrm>
              <a:off x="6623517" y="55291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6" name="Freeform: Shape 6365">
              <a:extLst>
                <a:ext uri="{FF2B5EF4-FFF2-40B4-BE49-F238E27FC236}">
                  <a16:creationId xmlns:a16="http://schemas.microsoft.com/office/drawing/2014/main" id="{81007B39-9F69-49FB-BF4F-616A800D5FAC}"/>
                </a:ext>
              </a:extLst>
            </p:cNvPr>
            <p:cNvSpPr/>
            <p:nvPr/>
          </p:nvSpPr>
          <p:spPr>
            <a:xfrm>
              <a:off x="6623517" y="41575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7" name="Freeform: Shape 6366">
              <a:extLst>
                <a:ext uri="{FF2B5EF4-FFF2-40B4-BE49-F238E27FC236}">
                  <a16:creationId xmlns:a16="http://schemas.microsoft.com/office/drawing/2014/main" id="{F4847D14-0EB9-40A5-ABF4-D98995178821}"/>
                </a:ext>
              </a:extLst>
            </p:cNvPr>
            <p:cNvSpPr/>
            <p:nvPr/>
          </p:nvSpPr>
          <p:spPr>
            <a:xfrm>
              <a:off x="6623517" y="39290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8" name="Freeform: Shape 6367">
              <a:extLst>
                <a:ext uri="{FF2B5EF4-FFF2-40B4-BE49-F238E27FC236}">
                  <a16:creationId xmlns:a16="http://schemas.microsoft.com/office/drawing/2014/main" id="{183159D5-3ABA-4D42-A5AF-8E5B487771F3}"/>
                </a:ext>
              </a:extLst>
            </p:cNvPr>
            <p:cNvSpPr/>
            <p:nvPr/>
          </p:nvSpPr>
          <p:spPr>
            <a:xfrm>
              <a:off x="6623517" y="37004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9" name="Freeform: Shape 6368">
              <a:extLst>
                <a:ext uri="{FF2B5EF4-FFF2-40B4-BE49-F238E27FC236}">
                  <a16:creationId xmlns:a16="http://schemas.microsoft.com/office/drawing/2014/main" id="{FB77761F-0605-4C90-84B8-D92803B67BAF}"/>
                </a:ext>
              </a:extLst>
            </p:cNvPr>
            <p:cNvSpPr/>
            <p:nvPr/>
          </p:nvSpPr>
          <p:spPr>
            <a:xfrm>
              <a:off x="6623517" y="25574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0" name="Freeform: Shape 6369">
              <a:extLst>
                <a:ext uri="{FF2B5EF4-FFF2-40B4-BE49-F238E27FC236}">
                  <a16:creationId xmlns:a16="http://schemas.microsoft.com/office/drawing/2014/main" id="{B9E17A48-9B2C-4D64-B5AA-EC6D0F47B25F}"/>
                </a:ext>
              </a:extLst>
            </p:cNvPr>
            <p:cNvSpPr/>
            <p:nvPr/>
          </p:nvSpPr>
          <p:spPr>
            <a:xfrm>
              <a:off x="6623517" y="71293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1" name="Freeform: Shape 6370">
              <a:extLst>
                <a:ext uri="{FF2B5EF4-FFF2-40B4-BE49-F238E27FC236}">
                  <a16:creationId xmlns:a16="http://schemas.microsoft.com/office/drawing/2014/main" id="{9F25A65F-1615-40AF-8CAB-1FE8F3751CE2}"/>
                </a:ext>
              </a:extLst>
            </p:cNvPr>
            <p:cNvSpPr/>
            <p:nvPr/>
          </p:nvSpPr>
          <p:spPr>
            <a:xfrm>
              <a:off x="6623517" y="46147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2" name="Freeform: Shape 6371">
              <a:extLst>
                <a:ext uri="{FF2B5EF4-FFF2-40B4-BE49-F238E27FC236}">
                  <a16:creationId xmlns:a16="http://schemas.microsoft.com/office/drawing/2014/main" id="{C0FCFCD5-97ED-410D-8DB0-295B2295E5AA}"/>
                </a:ext>
              </a:extLst>
            </p:cNvPr>
            <p:cNvSpPr/>
            <p:nvPr/>
          </p:nvSpPr>
          <p:spPr>
            <a:xfrm>
              <a:off x="6623517" y="23288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3" name="Freeform: Shape 6372">
              <a:extLst>
                <a:ext uri="{FF2B5EF4-FFF2-40B4-BE49-F238E27FC236}">
                  <a16:creationId xmlns:a16="http://schemas.microsoft.com/office/drawing/2014/main" id="{A9EE5FF2-8D38-465C-BD23-0980EC5562F7}"/>
                </a:ext>
              </a:extLst>
            </p:cNvPr>
            <p:cNvSpPr/>
            <p:nvPr/>
          </p:nvSpPr>
          <p:spPr>
            <a:xfrm>
              <a:off x="6623517" y="5986370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4" name="Freeform: Shape 6373">
              <a:extLst>
                <a:ext uri="{FF2B5EF4-FFF2-40B4-BE49-F238E27FC236}">
                  <a16:creationId xmlns:a16="http://schemas.microsoft.com/office/drawing/2014/main" id="{2DB57F43-B3A2-404D-9A8F-3F1ECED3AF38}"/>
                </a:ext>
              </a:extLst>
            </p:cNvPr>
            <p:cNvSpPr/>
            <p:nvPr/>
          </p:nvSpPr>
          <p:spPr>
            <a:xfrm>
              <a:off x="6623517" y="3243228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5" name="Freeform: Shape 6374">
              <a:extLst>
                <a:ext uri="{FF2B5EF4-FFF2-40B4-BE49-F238E27FC236}">
                  <a16:creationId xmlns:a16="http://schemas.microsoft.com/office/drawing/2014/main" id="{6AB9DA28-6992-4179-93E8-13CAE86E620C}"/>
                </a:ext>
              </a:extLst>
            </p:cNvPr>
            <p:cNvSpPr/>
            <p:nvPr/>
          </p:nvSpPr>
          <p:spPr>
            <a:xfrm>
              <a:off x="6623517" y="9572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6" name="Freeform: Shape 6375">
              <a:extLst>
                <a:ext uri="{FF2B5EF4-FFF2-40B4-BE49-F238E27FC236}">
                  <a16:creationId xmlns:a16="http://schemas.microsoft.com/office/drawing/2014/main" id="{4EC71431-F69F-48E5-B09B-CD0E49EC9F69}"/>
                </a:ext>
              </a:extLst>
            </p:cNvPr>
            <p:cNvSpPr/>
            <p:nvPr/>
          </p:nvSpPr>
          <p:spPr>
            <a:xfrm>
              <a:off x="6623517" y="5071999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7" name="Freeform: Shape 6376">
              <a:extLst>
                <a:ext uri="{FF2B5EF4-FFF2-40B4-BE49-F238E27FC236}">
                  <a16:creationId xmlns:a16="http://schemas.microsoft.com/office/drawing/2014/main" id="{903B75D3-2DA4-49F7-8B7C-A0965C54767B}"/>
                </a:ext>
              </a:extLst>
            </p:cNvPr>
            <p:cNvSpPr/>
            <p:nvPr/>
          </p:nvSpPr>
          <p:spPr>
            <a:xfrm>
              <a:off x="6623517" y="1871657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6 h 217155"/>
                <a:gd name="connsiteX3" fmla="*/ 0 w 11415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8" name="Freeform: Shape 6377">
              <a:extLst>
                <a:ext uri="{FF2B5EF4-FFF2-40B4-BE49-F238E27FC236}">
                  <a16:creationId xmlns:a16="http://schemas.microsoft.com/office/drawing/2014/main" id="{1FCF0900-65EE-4B0D-B826-61A7EB5933D0}"/>
                </a:ext>
              </a:extLst>
            </p:cNvPr>
            <p:cNvSpPr/>
            <p:nvPr/>
          </p:nvSpPr>
          <p:spPr>
            <a:xfrm>
              <a:off x="6623517" y="728686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9" name="Freeform: Shape 6378">
              <a:extLst>
                <a:ext uri="{FF2B5EF4-FFF2-40B4-BE49-F238E27FC236}">
                  <a16:creationId xmlns:a16="http://schemas.microsoft.com/office/drawing/2014/main" id="{9316A5A4-D1DD-407C-90A2-7725BCBFE9B7}"/>
                </a:ext>
              </a:extLst>
            </p:cNvPr>
            <p:cNvSpPr/>
            <p:nvPr/>
          </p:nvSpPr>
          <p:spPr>
            <a:xfrm>
              <a:off x="6623517" y="6900741"/>
              <a:ext cx="11415" cy="217155"/>
            </a:xfrm>
            <a:custGeom>
              <a:avLst/>
              <a:gdLst>
                <a:gd name="connsiteX0" fmla="*/ 0 w 11415"/>
                <a:gd name="connsiteY0" fmla="*/ 0 h 217155"/>
                <a:gd name="connsiteX1" fmla="*/ 11415 w 11415"/>
                <a:gd name="connsiteY1" fmla="*/ 0 h 217155"/>
                <a:gd name="connsiteX2" fmla="*/ 11415 w 11415"/>
                <a:gd name="connsiteY2" fmla="*/ 217155 h 217155"/>
                <a:gd name="connsiteX3" fmla="*/ 0 w 11415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5" h="217155">
                  <a:moveTo>
                    <a:pt x="0" y="0"/>
                  </a:moveTo>
                  <a:lnTo>
                    <a:pt x="11415" y="0"/>
                  </a:lnTo>
                  <a:lnTo>
                    <a:pt x="11415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0" name="Freeform: Shape 6379">
              <a:extLst>
                <a:ext uri="{FF2B5EF4-FFF2-40B4-BE49-F238E27FC236}">
                  <a16:creationId xmlns:a16="http://schemas.microsoft.com/office/drawing/2014/main" id="{DDBAF042-7D3D-472E-8BAF-A7C2941BF1FB}"/>
                </a:ext>
              </a:extLst>
            </p:cNvPr>
            <p:cNvSpPr/>
            <p:nvPr/>
          </p:nvSpPr>
          <p:spPr>
            <a:xfrm>
              <a:off x="6852117" y="46147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1" name="Freeform: Shape 6380">
              <a:extLst>
                <a:ext uri="{FF2B5EF4-FFF2-40B4-BE49-F238E27FC236}">
                  <a16:creationId xmlns:a16="http://schemas.microsoft.com/office/drawing/2014/main" id="{88F1DF37-5434-4E27-B01A-CF7ED4267657}"/>
                </a:ext>
              </a:extLst>
            </p:cNvPr>
            <p:cNvSpPr/>
            <p:nvPr/>
          </p:nvSpPr>
          <p:spPr>
            <a:xfrm>
              <a:off x="6852117" y="64435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2" name="Freeform: Shape 6381">
              <a:extLst>
                <a:ext uri="{FF2B5EF4-FFF2-40B4-BE49-F238E27FC236}">
                  <a16:creationId xmlns:a16="http://schemas.microsoft.com/office/drawing/2014/main" id="{958A1CB5-1D37-491A-9F10-E2DE10BB4360}"/>
                </a:ext>
              </a:extLst>
            </p:cNvPr>
            <p:cNvSpPr/>
            <p:nvPr/>
          </p:nvSpPr>
          <p:spPr>
            <a:xfrm>
              <a:off x="6852117" y="53005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3" name="Freeform: Shape 6382">
              <a:extLst>
                <a:ext uri="{FF2B5EF4-FFF2-40B4-BE49-F238E27FC236}">
                  <a16:creationId xmlns:a16="http://schemas.microsoft.com/office/drawing/2014/main" id="{D1BF2F06-1AC9-4D27-82DE-EF187BA50BA8}"/>
                </a:ext>
              </a:extLst>
            </p:cNvPr>
            <p:cNvSpPr/>
            <p:nvPr/>
          </p:nvSpPr>
          <p:spPr>
            <a:xfrm>
              <a:off x="6852117" y="23288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4" name="Freeform: Shape 6383">
              <a:extLst>
                <a:ext uri="{FF2B5EF4-FFF2-40B4-BE49-F238E27FC236}">
                  <a16:creationId xmlns:a16="http://schemas.microsoft.com/office/drawing/2014/main" id="{8E1A8B65-0130-4CDF-9F0C-454817EB840C}"/>
                </a:ext>
              </a:extLst>
            </p:cNvPr>
            <p:cNvSpPr/>
            <p:nvPr/>
          </p:nvSpPr>
          <p:spPr>
            <a:xfrm>
              <a:off x="6852117" y="59863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5" name="Freeform: Shape 6384">
              <a:extLst>
                <a:ext uri="{FF2B5EF4-FFF2-40B4-BE49-F238E27FC236}">
                  <a16:creationId xmlns:a16="http://schemas.microsoft.com/office/drawing/2014/main" id="{03C11630-FFCF-49C1-B032-93654EFE9F58}"/>
                </a:ext>
              </a:extLst>
            </p:cNvPr>
            <p:cNvSpPr/>
            <p:nvPr/>
          </p:nvSpPr>
          <p:spPr>
            <a:xfrm>
              <a:off x="6852117" y="37004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6" name="Freeform: Shape 6385">
              <a:extLst>
                <a:ext uri="{FF2B5EF4-FFF2-40B4-BE49-F238E27FC236}">
                  <a16:creationId xmlns:a16="http://schemas.microsoft.com/office/drawing/2014/main" id="{E884DE60-7AE2-4DF2-8189-33F10F4B8246}"/>
                </a:ext>
              </a:extLst>
            </p:cNvPr>
            <p:cNvSpPr/>
            <p:nvPr/>
          </p:nvSpPr>
          <p:spPr>
            <a:xfrm>
              <a:off x="6852117" y="41575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7" name="Freeform: Shape 6386">
              <a:extLst>
                <a:ext uri="{FF2B5EF4-FFF2-40B4-BE49-F238E27FC236}">
                  <a16:creationId xmlns:a16="http://schemas.microsoft.com/office/drawing/2014/main" id="{D3924D23-E323-4B65-93DF-35105221DBE2}"/>
                </a:ext>
              </a:extLst>
            </p:cNvPr>
            <p:cNvSpPr/>
            <p:nvPr/>
          </p:nvSpPr>
          <p:spPr>
            <a:xfrm>
              <a:off x="6852117" y="11858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8" name="Freeform: Shape 6387">
              <a:extLst>
                <a:ext uri="{FF2B5EF4-FFF2-40B4-BE49-F238E27FC236}">
                  <a16:creationId xmlns:a16="http://schemas.microsoft.com/office/drawing/2014/main" id="{FB89F2B0-5375-4C0C-8E41-C640D648CE4E}"/>
                </a:ext>
              </a:extLst>
            </p:cNvPr>
            <p:cNvSpPr/>
            <p:nvPr/>
          </p:nvSpPr>
          <p:spPr>
            <a:xfrm>
              <a:off x="6852117" y="55291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9" name="Freeform: Shape 6388">
              <a:extLst>
                <a:ext uri="{FF2B5EF4-FFF2-40B4-BE49-F238E27FC236}">
                  <a16:creationId xmlns:a16="http://schemas.microsoft.com/office/drawing/2014/main" id="{B3074577-C4AE-4223-9018-5C90935775B0}"/>
                </a:ext>
              </a:extLst>
            </p:cNvPr>
            <p:cNvSpPr/>
            <p:nvPr/>
          </p:nvSpPr>
          <p:spPr>
            <a:xfrm>
              <a:off x="6852117" y="50719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0" name="Freeform: Shape 6389">
              <a:extLst>
                <a:ext uri="{FF2B5EF4-FFF2-40B4-BE49-F238E27FC236}">
                  <a16:creationId xmlns:a16="http://schemas.microsoft.com/office/drawing/2014/main" id="{14731960-6E1B-42DD-B071-EFAD093BCA34}"/>
                </a:ext>
              </a:extLst>
            </p:cNvPr>
            <p:cNvSpPr/>
            <p:nvPr/>
          </p:nvSpPr>
          <p:spPr>
            <a:xfrm>
              <a:off x="6852117" y="32432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1" name="Freeform: Shape 6390">
              <a:extLst>
                <a:ext uri="{FF2B5EF4-FFF2-40B4-BE49-F238E27FC236}">
                  <a16:creationId xmlns:a16="http://schemas.microsoft.com/office/drawing/2014/main" id="{DE21A290-B05D-4DCF-B738-8DC2284D09B0}"/>
                </a:ext>
              </a:extLst>
            </p:cNvPr>
            <p:cNvSpPr/>
            <p:nvPr/>
          </p:nvSpPr>
          <p:spPr>
            <a:xfrm>
              <a:off x="6852117" y="18716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2" name="Freeform: Shape 6391">
              <a:extLst>
                <a:ext uri="{FF2B5EF4-FFF2-40B4-BE49-F238E27FC236}">
                  <a16:creationId xmlns:a16="http://schemas.microsoft.com/office/drawing/2014/main" id="{CB59C28A-66F7-426F-9F01-270EB7338787}"/>
                </a:ext>
              </a:extLst>
            </p:cNvPr>
            <p:cNvSpPr/>
            <p:nvPr/>
          </p:nvSpPr>
          <p:spPr>
            <a:xfrm>
              <a:off x="6852117" y="71293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3" name="Freeform: Shape 6392">
              <a:extLst>
                <a:ext uri="{FF2B5EF4-FFF2-40B4-BE49-F238E27FC236}">
                  <a16:creationId xmlns:a16="http://schemas.microsoft.com/office/drawing/2014/main" id="{A67B78B8-07F7-42F2-BD3C-5ABC9C60D4A0}"/>
                </a:ext>
              </a:extLst>
            </p:cNvPr>
            <p:cNvSpPr/>
            <p:nvPr/>
          </p:nvSpPr>
          <p:spPr>
            <a:xfrm>
              <a:off x="6852117" y="9572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4" name="Freeform: Shape 6393">
              <a:extLst>
                <a:ext uri="{FF2B5EF4-FFF2-40B4-BE49-F238E27FC236}">
                  <a16:creationId xmlns:a16="http://schemas.microsoft.com/office/drawing/2014/main" id="{E4D42254-DF7C-4196-9660-349CD26FD039}"/>
                </a:ext>
              </a:extLst>
            </p:cNvPr>
            <p:cNvSpPr/>
            <p:nvPr/>
          </p:nvSpPr>
          <p:spPr>
            <a:xfrm>
              <a:off x="6852117" y="27860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5" name="Freeform: Shape 6394">
              <a:extLst>
                <a:ext uri="{FF2B5EF4-FFF2-40B4-BE49-F238E27FC236}">
                  <a16:creationId xmlns:a16="http://schemas.microsoft.com/office/drawing/2014/main" id="{0A19E3DC-36D5-4BCB-91C9-F6051084935F}"/>
                </a:ext>
              </a:extLst>
            </p:cNvPr>
            <p:cNvSpPr/>
            <p:nvPr/>
          </p:nvSpPr>
          <p:spPr>
            <a:xfrm>
              <a:off x="6852117" y="16430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6" name="Freeform: Shape 6395">
              <a:extLst>
                <a:ext uri="{FF2B5EF4-FFF2-40B4-BE49-F238E27FC236}">
                  <a16:creationId xmlns:a16="http://schemas.microsoft.com/office/drawing/2014/main" id="{0A879CFF-C078-44B6-B6C7-7076620EA400}"/>
                </a:ext>
              </a:extLst>
            </p:cNvPr>
            <p:cNvSpPr/>
            <p:nvPr/>
          </p:nvSpPr>
          <p:spPr>
            <a:xfrm>
              <a:off x="6852117" y="39290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7" name="Freeform: Shape 6396">
              <a:extLst>
                <a:ext uri="{FF2B5EF4-FFF2-40B4-BE49-F238E27FC236}">
                  <a16:creationId xmlns:a16="http://schemas.microsoft.com/office/drawing/2014/main" id="{9BE2DAE2-EAFC-4832-9869-FB7899AAB836}"/>
                </a:ext>
              </a:extLst>
            </p:cNvPr>
            <p:cNvSpPr/>
            <p:nvPr/>
          </p:nvSpPr>
          <p:spPr>
            <a:xfrm>
              <a:off x="6852117" y="66721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8" name="Freeform: Shape 6397">
              <a:extLst>
                <a:ext uri="{FF2B5EF4-FFF2-40B4-BE49-F238E27FC236}">
                  <a16:creationId xmlns:a16="http://schemas.microsoft.com/office/drawing/2014/main" id="{E23237D0-5C30-4C36-9AAA-C17AB8C9355A}"/>
                </a:ext>
              </a:extLst>
            </p:cNvPr>
            <p:cNvSpPr/>
            <p:nvPr/>
          </p:nvSpPr>
          <p:spPr>
            <a:xfrm>
              <a:off x="6852117" y="7286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9" name="Freeform: Shape 6398">
              <a:extLst>
                <a:ext uri="{FF2B5EF4-FFF2-40B4-BE49-F238E27FC236}">
                  <a16:creationId xmlns:a16="http://schemas.microsoft.com/office/drawing/2014/main" id="{CA771D92-954D-4F7B-BA29-23A2E4829796}"/>
                </a:ext>
              </a:extLst>
            </p:cNvPr>
            <p:cNvSpPr/>
            <p:nvPr/>
          </p:nvSpPr>
          <p:spPr>
            <a:xfrm>
              <a:off x="6852117" y="6900741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0" name="Freeform: Shape 6399">
              <a:extLst>
                <a:ext uri="{FF2B5EF4-FFF2-40B4-BE49-F238E27FC236}">
                  <a16:creationId xmlns:a16="http://schemas.microsoft.com/office/drawing/2014/main" id="{6ED3A57C-79F2-4189-B76E-EA24E1D9693B}"/>
                </a:ext>
              </a:extLst>
            </p:cNvPr>
            <p:cNvSpPr/>
            <p:nvPr/>
          </p:nvSpPr>
          <p:spPr>
            <a:xfrm>
              <a:off x="6852117" y="25574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1" name="Freeform: Shape 6400">
              <a:extLst>
                <a:ext uri="{FF2B5EF4-FFF2-40B4-BE49-F238E27FC236}">
                  <a16:creationId xmlns:a16="http://schemas.microsoft.com/office/drawing/2014/main" id="{A979E55F-804C-48AE-9C3F-79161A79A899}"/>
                </a:ext>
              </a:extLst>
            </p:cNvPr>
            <p:cNvSpPr/>
            <p:nvPr/>
          </p:nvSpPr>
          <p:spPr>
            <a:xfrm>
              <a:off x="6852117" y="34718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2" name="Freeform: Shape 6401">
              <a:extLst>
                <a:ext uri="{FF2B5EF4-FFF2-40B4-BE49-F238E27FC236}">
                  <a16:creationId xmlns:a16="http://schemas.microsoft.com/office/drawing/2014/main" id="{82923560-36E7-4F8D-9A9C-01CD41AF4D2E}"/>
                </a:ext>
              </a:extLst>
            </p:cNvPr>
            <p:cNvSpPr/>
            <p:nvPr/>
          </p:nvSpPr>
          <p:spPr>
            <a:xfrm>
              <a:off x="6852117" y="5000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3" name="Freeform: Shape 6402">
              <a:extLst>
                <a:ext uri="{FF2B5EF4-FFF2-40B4-BE49-F238E27FC236}">
                  <a16:creationId xmlns:a16="http://schemas.microsoft.com/office/drawing/2014/main" id="{967F26A5-8473-4EA7-A6CF-C627FBB96DB7}"/>
                </a:ext>
              </a:extLst>
            </p:cNvPr>
            <p:cNvSpPr/>
            <p:nvPr/>
          </p:nvSpPr>
          <p:spPr>
            <a:xfrm>
              <a:off x="6852117" y="3014628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4" name="Freeform: Shape 6403">
              <a:extLst>
                <a:ext uri="{FF2B5EF4-FFF2-40B4-BE49-F238E27FC236}">
                  <a16:creationId xmlns:a16="http://schemas.microsoft.com/office/drawing/2014/main" id="{D55F2032-F836-46F7-A83F-25A6620CC49D}"/>
                </a:ext>
              </a:extLst>
            </p:cNvPr>
            <p:cNvSpPr/>
            <p:nvPr/>
          </p:nvSpPr>
          <p:spPr>
            <a:xfrm>
              <a:off x="6852117" y="1414486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5" name="Freeform: Shape 6404">
              <a:extLst>
                <a:ext uri="{FF2B5EF4-FFF2-40B4-BE49-F238E27FC236}">
                  <a16:creationId xmlns:a16="http://schemas.microsoft.com/office/drawing/2014/main" id="{DB4AACFC-F525-4369-88D7-C06C35F92491}"/>
                </a:ext>
              </a:extLst>
            </p:cNvPr>
            <p:cNvSpPr/>
            <p:nvPr/>
          </p:nvSpPr>
          <p:spPr>
            <a:xfrm>
              <a:off x="6852117" y="43861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6" name="Freeform: Shape 6405">
              <a:extLst>
                <a:ext uri="{FF2B5EF4-FFF2-40B4-BE49-F238E27FC236}">
                  <a16:creationId xmlns:a16="http://schemas.microsoft.com/office/drawing/2014/main" id="{397AE463-8398-4393-A13F-B0449C12152C}"/>
                </a:ext>
              </a:extLst>
            </p:cNvPr>
            <p:cNvSpPr/>
            <p:nvPr/>
          </p:nvSpPr>
          <p:spPr>
            <a:xfrm>
              <a:off x="6852117" y="57577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7" name="Freeform: Shape 6406">
              <a:extLst>
                <a:ext uri="{FF2B5EF4-FFF2-40B4-BE49-F238E27FC236}">
                  <a16:creationId xmlns:a16="http://schemas.microsoft.com/office/drawing/2014/main" id="{27C5E66C-5385-463B-BFC4-3FA9ACD7FDDF}"/>
                </a:ext>
              </a:extLst>
            </p:cNvPr>
            <p:cNvSpPr/>
            <p:nvPr/>
          </p:nvSpPr>
          <p:spPr>
            <a:xfrm>
              <a:off x="6852117" y="2100257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6 h 217155"/>
                <a:gd name="connsiteX3" fmla="*/ 0 w 5707"/>
                <a:gd name="connsiteY3" fmla="*/ 217156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6"/>
                  </a:lnTo>
                  <a:lnTo>
                    <a:pt x="0" y="21715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8" name="Freeform: Shape 6407">
              <a:extLst>
                <a:ext uri="{FF2B5EF4-FFF2-40B4-BE49-F238E27FC236}">
                  <a16:creationId xmlns:a16="http://schemas.microsoft.com/office/drawing/2014/main" id="{E731320C-D22B-467F-B5C7-8AB105B7F39A}"/>
                </a:ext>
              </a:extLst>
            </p:cNvPr>
            <p:cNvSpPr/>
            <p:nvPr/>
          </p:nvSpPr>
          <p:spPr>
            <a:xfrm>
              <a:off x="6852117" y="6214970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9" name="Freeform: Shape 6408">
              <a:extLst>
                <a:ext uri="{FF2B5EF4-FFF2-40B4-BE49-F238E27FC236}">
                  <a16:creationId xmlns:a16="http://schemas.microsoft.com/office/drawing/2014/main" id="{1BA1CC39-2E73-43F0-985D-E07E52AEB991}"/>
                </a:ext>
              </a:extLst>
            </p:cNvPr>
            <p:cNvSpPr/>
            <p:nvPr/>
          </p:nvSpPr>
          <p:spPr>
            <a:xfrm>
              <a:off x="6852117" y="4843399"/>
              <a:ext cx="5707" cy="217155"/>
            </a:xfrm>
            <a:custGeom>
              <a:avLst/>
              <a:gdLst>
                <a:gd name="connsiteX0" fmla="*/ 0 w 5707"/>
                <a:gd name="connsiteY0" fmla="*/ 0 h 217155"/>
                <a:gd name="connsiteX1" fmla="*/ 5708 w 5707"/>
                <a:gd name="connsiteY1" fmla="*/ 0 h 217155"/>
                <a:gd name="connsiteX2" fmla="*/ 5708 w 5707"/>
                <a:gd name="connsiteY2" fmla="*/ 217155 h 217155"/>
                <a:gd name="connsiteX3" fmla="*/ 0 w 5707"/>
                <a:gd name="connsiteY3" fmla="*/ 217155 h 21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7" h="217155">
                  <a:moveTo>
                    <a:pt x="0" y="0"/>
                  </a:moveTo>
                  <a:lnTo>
                    <a:pt x="5708" y="0"/>
                  </a:lnTo>
                  <a:lnTo>
                    <a:pt x="5708" y="217155"/>
                  </a:lnTo>
                  <a:lnTo>
                    <a:pt x="0" y="21715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0" name="Freeform: Shape 6409">
              <a:extLst>
                <a:ext uri="{FF2B5EF4-FFF2-40B4-BE49-F238E27FC236}">
                  <a16:creationId xmlns:a16="http://schemas.microsoft.com/office/drawing/2014/main" id="{C2D0DBED-030A-4910-9FD2-42720AAC7F17}"/>
                </a:ext>
              </a:extLst>
            </p:cNvPr>
            <p:cNvSpPr/>
            <p:nvPr/>
          </p:nvSpPr>
          <p:spPr>
            <a:xfrm>
              <a:off x="0" y="7346496"/>
              <a:ext cx="6857854" cy="5736"/>
            </a:xfrm>
            <a:custGeom>
              <a:avLst/>
              <a:gdLst>
                <a:gd name="connsiteX0" fmla="*/ 6852118 w 6857854"/>
                <a:gd name="connsiteY0" fmla="*/ 0 h 5736"/>
                <a:gd name="connsiteX1" fmla="*/ 6634962 w 6857854"/>
                <a:gd name="connsiteY1" fmla="*/ 0 h 5736"/>
                <a:gd name="connsiteX2" fmla="*/ 6623518 w 6857854"/>
                <a:gd name="connsiteY2" fmla="*/ 0 h 5736"/>
                <a:gd name="connsiteX3" fmla="*/ 6406362 w 6857854"/>
                <a:gd name="connsiteY3" fmla="*/ 0 h 5736"/>
                <a:gd name="connsiteX4" fmla="*/ 6394947 w 6857854"/>
                <a:gd name="connsiteY4" fmla="*/ 0 h 5736"/>
                <a:gd name="connsiteX5" fmla="*/ 6177762 w 6857854"/>
                <a:gd name="connsiteY5" fmla="*/ 0 h 5736"/>
                <a:gd name="connsiteX6" fmla="*/ 6166347 w 6857854"/>
                <a:gd name="connsiteY6" fmla="*/ 0 h 5736"/>
                <a:gd name="connsiteX7" fmla="*/ 5949192 w 6857854"/>
                <a:gd name="connsiteY7" fmla="*/ 0 h 5736"/>
                <a:gd name="connsiteX8" fmla="*/ 5937747 w 6857854"/>
                <a:gd name="connsiteY8" fmla="*/ 0 h 5736"/>
                <a:gd name="connsiteX9" fmla="*/ 5720592 w 6857854"/>
                <a:gd name="connsiteY9" fmla="*/ 0 h 5736"/>
                <a:gd name="connsiteX10" fmla="*/ 5709147 w 6857854"/>
                <a:gd name="connsiteY10" fmla="*/ 0 h 5736"/>
                <a:gd name="connsiteX11" fmla="*/ 5491992 w 6857854"/>
                <a:gd name="connsiteY11" fmla="*/ 0 h 5736"/>
                <a:gd name="connsiteX12" fmla="*/ 5480547 w 6857854"/>
                <a:gd name="connsiteY12" fmla="*/ 0 h 5736"/>
                <a:gd name="connsiteX13" fmla="*/ 5263392 w 6857854"/>
                <a:gd name="connsiteY13" fmla="*/ 0 h 5736"/>
                <a:gd name="connsiteX14" fmla="*/ 5251976 w 6857854"/>
                <a:gd name="connsiteY14" fmla="*/ 0 h 5736"/>
                <a:gd name="connsiteX15" fmla="*/ 5034792 w 6857854"/>
                <a:gd name="connsiteY15" fmla="*/ 0 h 5736"/>
                <a:gd name="connsiteX16" fmla="*/ 5023376 w 6857854"/>
                <a:gd name="connsiteY16" fmla="*/ 0 h 5736"/>
                <a:gd name="connsiteX17" fmla="*/ 4806192 w 6857854"/>
                <a:gd name="connsiteY17" fmla="*/ 0 h 5736"/>
                <a:gd name="connsiteX18" fmla="*/ 4794776 w 6857854"/>
                <a:gd name="connsiteY18" fmla="*/ 0 h 5736"/>
                <a:gd name="connsiteX19" fmla="*/ 4577621 w 6857854"/>
                <a:gd name="connsiteY19" fmla="*/ 0 h 5736"/>
                <a:gd name="connsiteX20" fmla="*/ 4566176 w 6857854"/>
                <a:gd name="connsiteY20" fmla="*/ 0 h 5736"/>
                <a:gd name="connsiteX21" fmla="*/ 4349021 w 6857854"/>
                <a:gd name="connsiteY21" fmla="*/ 0 h 5736"/>
                <a:gd name="connsiteX22" fmla="*/ 4337576 w 6857854"/>
                <a:gd name="connsiteY22" fmla="*/ 0 h 5736"/>
                <a:gd name="connsiteX23" fmla="*/ 4120421 w 6857854"/>
                <a:gd name="connsiteY23" fmla="*/ 0 h 5736"/>
                <a:gd name="connsiteX24" fmla="*/ 4108976 w 6857854"/>
                <a:gd name="connsiteY24" fmla="*/ 0 h 5736"/>
                <a:gd name="connsiteX25" fmla="*/ 3891821 w 6857854"/>
                <a:gd name="connsiteY25" fmla="*/ 0 h 5736"/>
                <a:gd name="connsiteX26" fmla="*/ 3880405 w 6857854"/>
                <a:gd name="connsiteY26" fmla="*/ 0 h 5736"/>
                <a:gd name="connsiteX27" fmla="*/ 3663221 w 6857854"/>
                <a:gd name="connsiteY27" fmla="*/ 0 h 5736"/>
                <a:gd name="connsiteX28" fmla="*/ 3651805 w 6857854"/>
                <a:gd name="connsiteY28" fmla="*/ 0 h 5736"/>
                <a:gd name="connsiteX29" fmla="*/ 3434649 w 6857854"/>
                <a:gd name="connsiteY29" fmla="*/ 0 h 5736"/>
                <a:gd name="connsiteX30" fmla="*/ 3423205 w 6857854"/>
                <a:gd name="connsiteY30" fmla="*/ 0 h 5736"/>
                <a:gd name="connsiteX31" fmla="*/ 3206049 w 6857854"/>
                <a:gd name="connsiteY31" fmla="*/ 0 h 5736"/>
                <a:gd name="connsiteX32" fmla="*/ 3194605 w 6857854"/>
                <a:gd name="connsiteY32" fmla="*/ 0 h 5736"/>
                <a:gd name="connsiteX33" fmla="*/ 2977450 w 6857854"/>
                <a:gd name="connsiteY33" fmla="*/ 0 h 5736"/>
                <a:gd name="connsiteX34" fmla="*/ 2966005 w 6857854"/>
                <a:gd name="connsiteY34" fmla="*/ 0 h 5736"/>
                <a:gd name="connsiteX35" fmla="*/ 2748850 w 6857854"/>
                <a:gd name="connsiteY35" fmla="*/ 0 h 5736"/>
                <a:gd name="connsiteX36" fmla="*/ 2737434 w 6857854"/>
                <a:gd name="connsiteY36" fmla="*/ 0 h 5736"/>
                <a:gd name="connsiteX37" fmla="*/ 2520250 w 6857854"/>
                <a:gd name="connsiteY37" fmla="*/ 0 h 5736"/>
                <a:gd name="connsiteX38" fmla="*/ 2508834 w 6857854"/>
                <a:gd name="connsiteY38" fmla="*/ 0 h 5736"/>
                <a:gd name="connsiteX39" fmla="*/ 2291650 w 6857854"/>
                <a:gd name="connsiteY39" fmla="*/ 0 h 5736"/>
                <a:gd name="connsiteX40" fmla="*/ 2280234 w 6857854"/>
                <a:gd name="connsiteY40" fmla="*/ 0 h 5736"/>
                <a:gd name="connsiteX41" fmla="*/ 2063079 w 6857854"/>
                <a:gd name="connsiteY41" fmla="*/ 0 h 5736"/>
                <a:gd name="connsiteX42" fmla="*/ 2051634 w 6857854"/>
                <a:gd name="connsiteY42" fmla="*/ 0 h 5736"/>
                <a:gd name="connsiteX43" fmla="*/ 1834479 w 6857854"/>
                <a:gd name="connsiteY43" fmla="*/ 0 h 5736"/>
                <a:gd name="connsiteX44" fmla="*/ 1823034 w 6857854"/>
                <a:gd name="connsiteY44" fmla="*/ 0 h 5736"/>
                <a:gd name="connsiteX45" fmla="*/ 1605879 w 6857854"/>
                <a:gd name="connsiteY45" fmla="*/ 0 h 5736"/>
                <a:gd name="connsiteX46" fmla="*/ 1594434 w 6857854"/>
                <a:gd name="connsiteY46" fmla="*/ 0 h 5736"/>
                <a:gd name="connsiteX47" fmla="*/ 1377279 w 6857854"/>
                <a:gd name="connsiteY47" fmla="*/ 0 h 5736"/>
                <a:gd name="connsiteX48" fmla="*/ 1365863 w 6857854"/>
                <a:gd name="connsiteY48" fmla="*/ 0 h 5736"/>
                <a:gd name="connsiteX49" fmla="*/ 1148679 w 6857854"/>
                <a:gd name="connsiteY49" fmla="*/ 0 h 5736"/>
                <a:gd name="connsiteX50" fmla="*/ 1137263 w 6857854"/>
                <a:gd name="connsiteY50" fmla="*/ 0 h 5736"/>
                <a:gd name="connsiteX51" fmla="*/ 920108 w 6857854"/>
                <a:gd name="connsiteY51" fmla="*/ 0 h 5736"/>
                <a:gd name="connsiteX52" fmla="*/ 908663 w 6857854"/>
                <a:gd name="connsiteY52" fmla="*/ 0 h 5736"/>
                <a:gd name="connsiteX53" fmla="*/ 691508 w 6857854"/>
                <a:gd name="connsiteY53" fmla="*/ 0 h 5736"/>
                <a:gd name="connsiteX54" fmla="*/ 680063 w 6857854"/>
                <a:gd name="connsiteY54" fmla="*/ 0 h 5736"/>
                <a:gd name="connsiteX55" fmla="*/ 462908 w 6857854"/>
                <a:gd name="connsiteY55" fmla="*/ 0 h 5736"/>
                <a:gd name="connsiteX56" fmla="*/ 451463 w 6857854"/>
                <a:gd name="connsiteY56" fmla="*/ 0 h 5736"/>
                <a:gd name="connsiteX57" fmla="*/ 234308 w 6857854"/>
                <a:gd name="connsiteY57" fmla="*/ 0 h 5736"/>
                <a:gd name="connsiteX58" fmla="*/ 222892 w 6857854"/>
                <a:gd name="connsiteY58" fmla="*/ 0 h 5736"/>
                <a:gd name="connsiteX59" fmla="*/ 5708 w 6857854"/>
                <a:gd name="connsiteY59" fmla="*/ 0 h 5736"/>
                <a:gd name="connsiteX60" fmla="*/ 0 w 6857854"/>
                <a:gd name="connsiteY60" fmla="*/ 0 h 5736"/>
                <a:gd name="connsiteX61" fmla="*/ 0 w 6857854"/>
                <a:gd name="connsiteY61" fmla="*/ 5737 h 5736"/>
                <a:gd name="connsiteX62" fmla="*/ 5708 w 6857854"/>
                <a:gd name="connsiteY62" fmla="*/ 5737 h 5736"/>
                <a:gd name="connsiteX63" fmla="*/ 222892 w 6857854"/>
                <a:gd name="connsiteY63" fmla="*/ 5737 h 5736"/>
                <a:gd name="connsiteX64" fmla="*/ 234308 w 6857854"/>
                <a:gd name="connsiteY64" fmla="*/ 5737 h 5736"/>
                <a:gd name="connsiteX65" fmla="*/ 451463 w 6857854"/>
                <a:gd name="connsiteY65" fmla="*/ 5737 h 5736"/>
                <a:gd name="connsiteX66" fmla="*/ 462908 w 6857854"/>
                <a:gd name="connsiteY66" fmla="*/ 5737 h 5736"/>
                <a:gd name="connsiteX67" fmla="*/ 680063 w 6857854"/>
                <a:gd name="connsiteY67" fmla="*/ 5737 h 5736"/>
                <a:gd name="connsiteX68" fmla="*/ 691508 w 6857854"/>
                <a:gd name="connsiteY68" fmla="*/ 5737 h 5736"/>
                <a:gd name="connsiteX69" fmla="*/ 908663 w 6857854"/>
                <a:gd name="connsiteY69" fmla="*/ 5737 h 5736"/>
                <a:gd name="connsiteX70" fmla="*/ 920108 w 6857854"/>
                <a:gd name="connsiteY70" fmla="*/ 5737 h 5736"/>
                <a:gd name="connsiteX71" fmla="*/ 1137263 w 6857854"/>
                <a:gd name="connsiteY71" fmla="*/ 5737 h 5736"/>
                <a:gd name="connsiteX72" fmla="*/ 1148679 w 6857854"/>
                <a:gd name="connsiteY72" fmla="*/ 5737 h 5736"/>
                <a:gd name="connsiteX73" fmla="*/ 1365863 w 6857854"/>
                <a:gd name="connsiteY73" fmla="*/ 5737 h 5736"/>
                <a:gd name="connsiteX74" fmla="*/ 1377279 w 6857854"/>
                <a:gd name="connsiteY74" fmla="*/ 5737 h 5736"/>
                <a:gd name="connsiteX75" fmla="*/ 1594434 w 6857854"/>
                <a:gd name="connsiteY75" fmla="*/ 5737 h 5736"/>
                <a:gd name="connsiteX76" fmla="*/ 1605879 w 6857854"/>
                <a:gd name="connsiteY76" fmla="*/ 5737 h 5736"/>
                <a:gd name="connsiteX77" fmla="*/ 1823034 w 6857854"/>
                <a:gd name="connsiteY77" fmla="*/ 5737 h 5736"/>
                <a:gd name="connsiteX78" fmla="*/ 1834479 w 6857854"/>
                <a:gd name="connsiteY78" fmla="*/ 5737 h 5736"/>
                <a:gd name="connsiteX79" fmla="*/ 2051634 w 6857854"/>
                <a:gd name="connsiteY79" fmla="*/ 5737 h 5736"/>
                <a:gd name="connsiteX80" fmla="*/ 2063079 w 6857854"/>
                <a:gd name="connsiteY80" fmla="*/ 5737 h 5736"/>
                <a:gd name="connsiteX81" fmla="*/ 2280234 w 6857854"/>
                <a:gd name="connsiteY81" fmla="*/ 5737 h 5736"/>
                <a:gd name="connsiteX82" fmla="*/ 2291650 w 6857854"/>
                <a:gd name="connsiteY82" fmla="*/ 5737 h 5736"/>
                <a:gd name="connsiteX83" fmla="*/ 2508834 w 6857854"/>
                <a:gd name="connsiteY83" fmla="*/ 5737 h 5736"/>
                <a:gd name="connsiteX84" fmla="*/ 2520250 w 6857854"/>
                <a:gd name="connsiteY84" fmla="*/ 5737 h 5736"/>
                <a:gd name="connsiteX85" fmla="*/ 2737434 w 6857854"/>
                <a:gd name="connsiteY85" fmla="*/ 5737 h 5736"/>
                <a:gd name="connsiteX86" fmla="*/ 2748850 w 6857854"/>
                <a:gd name="connsiteY86" fmla="*/ 5737 h 5736"/>
                <a:gd name="connsiteX87" fmla="*/ 2966005 w 6857854"/>
                <a:gd name="connsiteY87" fmla="*/ 5737 h 5736"/>
                <a:gd name="connsiteX88" fmla="*/ 2977450 w 6857854"/>
                <a:gd name="connsiteY88" fmla="*/ 5737 h 5736"/>
                <a:gd name="connsiteX89" fmla="*/ 3194605 w 6857854"/>
                <a:gd name="connsiteY89" fmla="*/ 5737 h 5736"/>
                <a:gd name="connsiteX90" fmla="*/ 3206049 w 6857854"/>
                <a:gd name="connsiteY90" fmla="*/ 5737 h 5736"/>
                <a:gd name="connsiteX91" fmla="*/ 3423205 w 6857854"/>
                <a:gd name="connsiteY91" fmla="*/ 5737 h 5736"/>
                <a:gd name="connsiteX92" fmla="*/ 3434649 w 6857854"/>
                <a:gd name="connsiteY92" fmla="*/ 5737 h 5736"/>
                <a:gd name="connsiteX93" fmla="*/ 3651805 w 6857854"/>
                <a:gd name="connsiteY93" fmla="*/ 5737 h 5736"/>
                <a:gd name="connsiteX94" fmla="*/ 3663221 w 6857854"/>
                <a:gd name="connsiteY94" fmla="*/ 5737 h 5736"/>
                <a:gd name="connsiteX95" fmla="*/ 3880405 w 6857854"/>
                <a:gd name="connsiteY95" fmla="*/ 5737 h 5736"/>
                <a:gd name="connsiteX96" fmla="*/ 3891821 w 6857854"/>
                <a:gd name="connsiteY96" fmla="*/ 5737 h 5736"/>
                <a:gd name="connsiteX97" fmla="*/ 4108976 w 6857854"/>
                <a:gd name="connsiteY97" fmla="*/ 5737 h 5736"/>
                <a:gd name="connsiteX98" fmla="*/ 4120421 w 6857854"/>
                <a:gd name="connsiteY98" fmla="*/ 5737 h 5736"/>
                <a:gd name="connsiteX99" fmla="*/ 4337576 w 6857854"/>
                <a:gd name="connsiteY99" fmla="*/ 5737 h 5736"/>
                <a:gd name="connsiteX100" fmla="*/ 4349021 w 6857854"/>
                <a:gd name="connsiteY100" fmla="*/ 5737 h 5736"/>
                <a:gd name="connsiteX101" fmla="*/ 4566176 w 6857854"/>
                <a:gd name="connsiteY101" fmla="*/ 5737 h 5736"/>
                <a:gd name="connsiteX102" fmla="*/ 4577621 w 6857854"/>
                <a:gd name="connsiteY102" fmla="*/ 5737 h 5736"/>
                <a:gd name="connsiteX103" fmla="*/ 4794776 w 6857854"/>
                <a:gd name="connsiteY103" fmla="*/ 5737 h 5736"/>
                <a:gd name="connsiteX104" fmla="*/ 4806192 w 6857854"/>
                <a:gd name="connsiteY104" fmla="*/ 5737 h 5736"/>
                <a:gd name="connsiteX105" fmla="*/ 5023376 w 6857854"/>
                <a:gd name="connsiteY105" fmla="*/ 5737 h 5736"/>
                <a:gd name="connsiteX106" fmla="*/ 5034792 w 6857854"/>
                <a:gd name="connsiteY106" fmla="*/ 5737 h 5736"/>
                <a:gd name="connsiteX107" fmla="*/ 5251976 w 6857854"/>
                <a:gd name="connsiteY107" fmla="*/ 5737 h 5736"/>
                <a:gd name="connsiteX108" fmla="*/ 5263392 w 6857854"/>
                <a:gd name="connsiteY108" fmla="*/ 5737 h 5736"/>
                <a:gd name="connsiteX109" fmla="*/ 5480547 w 6857854"/>
                <a:gd name="connsiteY109" fmla="*/ 5737 h 5736"/>
                <a:gd name="connsiteX110" fmla="*/ 5491992 w 6857854"/>
                <a:gd name="connsiteY110" fmla="*/ 5737 h 5736"/>
                <a:gd name="connsiteX111" fmla="*/ 5709147 w 6857854"/>
                <a:gd name="connsiteY111" fmla="*/ 5737 h 5736"/>
                <a:gd name="connsiteX112" fmla="*/ 5720592 w 6857854"/>
                <a:gd name="connsiteY112" fmla="*/ 5737 h 5736"/>
                <a:gd name="connsiteX113" fmla="*/ 5937747 w 6857854"/>
                <a:gd name="connsiteY113" fmla="*/ 5737 h 5736"/>
                <a:gd name="connsiteX114" fmla="*/ 5949192 w 6857854"/>
                <a:gd name="connsiteY114" fmla="*/ 5737 h 5736"/>
                <a:gd name="connsiteX115" fmla="*/ 6166347 w 6857854"/>
                <a:gd name="connsiteY115" fmla="*/ 5737 h 5736"/>
                <a:gd name="connsiteX116" fmla="*/ 6177762 w 6857854"/>
                <a:gd name="connsiteY116" fmla="*/ 5737 h 5736"/>
                <a:gd name="connsiteX117" fmla="*/ 6394947 w 6857854"/>
                <a:gd name="connsiteY117" fmla="*/ 5737 h 5736"/>
                <a:gd name="connsiteX118" fmla="*/ 6406362 w 6857854"/>
                <a:gd name="connsiteY118" fmla="*/ 5737 h 5736"/>
                <a:gd name="connsiteX119" fmla="*/ 6623518 w 6857854"/>
                <a:gd name="connsiteY119" fmla="*/ 5737 h 5736"/>
                <a:gd name="connsiteX120" fmla="*/ 6634962 w 6857854"/>
                <a:gd name="connsiteY120" fmla="*/ 5737 h 5736"/>
                <a:gd name="connsiteX121" fmla="*/ 6852118 w 6857854"/>
                <a:gd name="connsiteY121" fmla="*/ 5737 h 5736"/>
                <a:gd name="connsiteX122" fmla="*/ 6857855 w 6857854"/>
                <a:gd name="connsiteY122" fmla="*/ 5737 h 5736"/>
                <a:gd name="connsiteX123" fmla="*/ 6857855 w 6857854"/>
                <a:gd name="connsiteY123" fmla="*/ 0 h 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5736">
                  <a:moveTo>
                    <a:pt x="6852118" y="0"/>
                  </a:move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5737"/>
                  </a:lnTo>
                  <a:lnTo>
                    <a:pt x="5708" y="5737"/>
                  </a:lnTo>
                  <a:lnTo>
                    <a:pt x="222892" y="5737"/>
                  </a:lnTo>
                  <a:lnTo>
                    <a:pt x="234308" y="5737"/>
                  </a:lnTo>
                  <a:lnTo>
                    <a:pt x="451463" y="5737"/>
                  </a:lnTo>
                  <a:lnTo>
                    <a:pt x="462908" y="5737"/>
                  </a:lnTo>
                  <a:lnTo>
                    <a:pt x="680063" y="5737"/>
                  </a:lnTo>
                  <a:lnTo>
                    <a:pt x="691508" y="5737"/>
                  </a:lnTo>
                  <a:lnTo>
                    <a:pt x="908663" y="5737"/>
                  </a:lnTo>
                  <a:lnTo>
                    <a:pt x="920108" y="5737"/>
                  </a:lnTo>
                  <a:lnTo>
                    <a:pt x="1137263" y="5737"/>
                  </a:lnTo>
                  <a:lnTo>
                    <a:pt x="1148679" y="5737"/>
                  </a:lnTo>
                  <a:lnTo>
                    <a:pt x="1365863" y="5737"/>
                  </a:lnTo>
                  <a:lnTo>
                    <a:pt x="1377279" y="5737"/>
                  </a:lnTo>
                  <a:lnTo>
                    <a:pt x="1594434" y="5737"/>
                  </a:lnTo>
                  <a:lnTo>
                    <a:pt x="1605879" y="5737"/>
                  </a:lnTo>
                  <a:lnTo>
                    <a:pt x="1823034" y="5737"/>
                  </a:lnTo>
                  <a:lnTo>
                    <a:pt x="1834479" y="5737"/>
                  </a:lnTo>
                  <a:lnTo>
                    <a:pt x="2051634" y="5737"/>
                  </a:lnTo>
                  <a:lnTo>
                    <a:pt x="2063079" y="5737"/>
                  </a:lnTo>
                  <a:lnTo>
                    <a:pt x="2280234" y="5737"/>
                  </a:lnTo>
                  <a:lnTo>
                    <a:pt x="2291650" y="5737"/>
                  </a:lnTo>
                  <a:lnTo>
                    <a:pt x="2508834" y="5737"/>
                  </a:lnTo>
                  <a:lnTo>
                    <a:pt x="2520250" y="5737"/>
                  </a:lnTo>
                  <a:lnTo>
                    <a:pt x="2737434" y="5737"/>
                  </a:lnTo>
                  <a:lnTo>
                    <a:pt x="2748850" y="5737"/>
                  </a:lnTo>
                  <a:lnTo>
                    <a:pt x="2966005" y="5737"/>
                  </a:lnTo>
                  <a:lnTo>
                    <a:pt x="2977450" y="5737"/>
                  </a:lnTo>
                  <a:lnTo>
                    <a:pt x="3194605" y="5737"/>
                  </a:lnTo>
                  <a:lnTo>
                    <a:pt x="3206049" y="5737"/>
                  </a:lnTo>
                  <a:lnTo>
                    <a:pt x="3423205" y="5737"/>
                  </a:lnTo>
                  <a:lnTo>
                    <a:pt x="3434649" y="5737"/>
                  </a:lnTo>
                  <a:lnTo>
                    <a:pt x="3651805" y="5737"/>
                  </a:lnTo>
                  <a:lnTo>
                    <a:pt x="3663221" y="5737"/>
                  </a:lnTo>
                  <a:lnTo>
                    <a:pt x="3880405" y="5737"/>
                  </a:lnTo>
                  <a:lnTo>
                    <a:pt x="3891821" y="5737"/>
                  </a:lnTo>
                  <a:lnTo>
                    <a:pt x="4108976" y="5737"/>
                  </a:lnTo>
                  <a:lnTo>
                    <a:pt x="4120421" y="5737"/>
                  </a:lnTo>
                  <a:lnTo>
                    <a:pt x="4337576" y="5737"/>
                  </a:lnTo>
                  <a:lnTo>
                    <a:pt x="4349021" y="5737"/>
                  </a:lnTo>
                  <a:lnTo>
                    <a:pt x="4566176" y="5737"/>
                  </a:lnTo>
                  <a:lnTo>
                    <a:pt x="4577621" y="5737"/>
                  </a:lnTo>
                  <a:lnTo>
                    <a:pt x="4794776" y="5737"/>
                  </a:lnTo>
                  <a:lnTo>
                    <a:pt x="4806192" y="5737"/>
                  </a:lnTo>
                  <a:lnTo>
                    <a:pt x="5023376" y="5737"/>
                  </a:lnTo>
                  <a:lnTo>
                    <a:pt x="5034792" y="5737"/>
                  </a:lnTo>
                  <a:lnTo>
                    <a:pt x="5251976" y="5737"/>
                  </a:lnTo>
                  <a:lnTo>
                    <a:pt x="5263392" y="5737"/>
                  </a:lnTo>
                  <a:lnTo>
                    <a:pt x="5480547" y="5737"/>
                  </a:lnTo>
                  <a:lnTo>
                    <a:pt x="5491992" y="5737"/>
                  </a:lnTo>
                  <a:lnTo>
                    <a:pt x="5709147" y="5737"/>
                  </a:lnTo>
                  <a:lnTo>
                    <a:pt x="5720592" y="5737"/>
                  </a:lnTo>
                  <a:lnTo>
                    <a:pt x="5937747" y="5737"/>
                  </a:lnTo>
                  <a:lnTo>
                    <a:pt x="5949192" y="5737"/>
                  </a:lnTo>
                  <a:lnTo>
                    <a:pt x="6166347" y="5737"/>
                  </a:lnTo>
                  <a:lnTo>
                    <a:pt x="6177762" y="5737"/>
                  </a:lnTo>
                  <a:lnTo>
                    <a:pt x="6394947" y="5737"/>
                  </a:lnTo>
                  <a:lnTo>
                    <a:pt x="6406362" y="5737"/>
                  </a:lnTo>
                  <a:lnTo>
                    <a:pt x="6623518" y="5737"/>
                  </a:lnTo>
                  <a:lnTo>
                    <a:pt x="6634962" y="5737"/>
                  </a:lnTo>
                  <a:lnTo>
                    <a:pt x="6852118" y="5737"/>
                  </a:lnTo>
                  <a:lnTo>
                    <a:pt x="6857855" y="5737"/>
                  </a:lnTo>
                  <a:lnTo>
                    <a:pt x="6857855" y="0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1" name="Freeform: Shape 6410">
              <a:extLst>
                <a:ext uri="{FF2B5EF4-FFF2-40B4-BE49-F238E27FC236}">
                  <a16:creationId xmlns:a16="http://schemas.microsoft.com/office/drawing/2014/main" id="{BD6FE40C-C13C-4C7E-BAC1-F6AD03CFFD2E}"/>
                </a:ext>
              </a:extLst>
            </p:cNvPr>
            <p:cNvSpPr/>
            <p:nvPr/>
          </p:nvSpPr>
          <p:spPr>
            <a:xfrm>
              <a:off x="0" y="7117896"/>
              <a:ext cx="6857854" cy="11444"/>
            </a:xfrm>
            <a:custGeom>
              <a:avLst/>
              <a:gdLst>
                <a:gd name="connsiteX0" fmla="*/ 222892 w 6857854"/>
                <a:gd name="connsiteY0" fmla="*/ 11444 h 11444"/>
                <a:gd name="connsiteX1" fmla="*/ 234308 w 6857854"/>
                <a:gd name="connsiteY1" fmla="*/ 11444 h 11444"/>
                <a:gd name="connsiteX2" fmla="*/ 451463 w 6857854"/>
                <a:gd name="connsiteY2" fmla="*/ 11444 h 11444"/>
                <a:gd name="connsiteX3" fmla="*/ 462908 w 6857854"/>
                <a:gd name="connsiteY3" fmla="*/ 11444 h 11444"/>
                <a:gd name="connsiteX4" fmla="*/ 680063 w 6857854"/>
                <a:gd name="connsiteY4" fmla="*/ 11444 h 11444"/>
                <a:gd name="connsiteX5" fmla="*/ 691508 w 6857854"/>
                <a:gd name="connsiteY5" fmla="*/ 11444 h 11444"/>
                <a:gd name="connsiteX6" fmla="*/ 908663 w 6857854"/>
                <a:gd name="connsiteY6" fmla="*/ 11444 h 11444"/>
                <a:gd name="connsiteX7" fmla="*/ 920108 w 6857854"/>
                <a:gd name="connsiteY7" fmla="*/ 11444 h 11444"/>
                <a:gd name="connsiteX8" fmla="*/ 1137263 w 6857854"/>
                <a:gd name="connsiteY8" fmla="*/ 11444 h 11444"/>
                <a:gd name="connsiteX9" fmla="*/ 1148679 w 6857854"/>
                <a:gd name="connsiteY9" fmla="*/ 11444 h 11444"/>
                <a:gd name="connsiteX10" fmla="*/ 1365863 w 6857854"/>
                <a:gd name="connsiteY10" fmla="*/ 11444 h 11444"/>
                <a:gd name="connsiteX11" fmla="*/ 1377279 w 6857854"/>
                <a:gd name="connsiteY11" fmla="*/ 11444 h 11444"/>
                <a:gd name="connsiteX12" fmla="*/ 1594434 w 6857854"/>
                <a:gd name="connsiteY12" fmla="*/ 11444 h 11444"/>
                <a:gd name="connsiteX13" fmla="*/ 1605879 w 6857854"/>
                <a:gd name="connsiteY13" fmla="*/ 11444 h 11444"/>
                <a:gd name="connsiteX14" fmla="*/ 1823034 w 6857854"/>
                <a:gd name="connsiteY14" fmla="*/ 11444 h 11444"/>
                <a:gd name="connsiteX15" fmla="*/ 1834479 w 6857854"/>
                <a:gd name="connsiteY15" fmla="*/ 11444 h 11444"/>
                <a:gd name="connsiteX16" fmla="*/ 2051634 w 6857854"/>
                <a:gd name="connsiteY16" fmla="*/ 11444 h 11444"/>
                <a:gd name="connsiteX17" fmla="*/ 2063079 w 6857854"/>
                <a:gd name="connsiteY17" fmla="*/ 11444 h 11444"/>
                <a:gd name="connsiteX18" fmla="*/ 2280234 w 6857854"/>
                <a:gd name="connsiteY18" fmla="*/ 11444 h 11444"/>
                <a:gd name="connsiteX19" fmla="*/ 2291650 w 6857854"/>
                <a:gd name="connsiteY19" fmla="*/ 11444 h 11444"/>
                <a:gd name="connsiteX20" fmla="*/ 2508834 w 6857854"/>
                <a:gd name="connsiteY20" fmla="*/ 11444 h 11444"/>
                <a:gd name="connsiteX21" fmla="*/ 2520250 w 6857854"/>
                <a:gd name="connsiteY21" fmla="*/ 11444 h 11444"/>
                <a:gd name="connsiteX22" fmla="*/ 2737434 w 6857854"/>
                <a:gd name="connsiteY22" fmla="*/ 11444 h 11444"/>
                <a:gd name="connsiteX23" fmla="*/ 2748850 w 6857854"/>
                <a:gd name="connsiteY23" fmla="*/ 11444 h 11444"/>
                <a:gd name="connsiteX24" fmla="*/ 2966005 w 6857854"/>
                <a:gd name="connsiteY24" fmla="*/ 11444 h 11444"/>
                <a:gd name="connsiteX25" fmla="*/ 2977450 w 6857854"/>
                <a:gd name="connsiteY25" fmla="*/ 11444 h 11444"/>
                <a:gd name="connsiteX26" fmla="*/ 3194605 w 6857854"/>
                <a:gd name="connsiteY26" fmla="*/ 11444 h 11444"/>
                <a:gd name="connsiteX27" fmla="*/ 3206049 w 6857854"/>
                <a:gd name="connsiteY27" fmla="*/ 11444 h 11444"/>
                <a:gd name="connsiteX28" fmla="*/ 3423205 w 6857854"/>
                <a:gd name="connsiteY28" fmla="*/ 11444 h 11444"/>
                <a:gd name="connsiteX29" fmla="*/ 3434649 w 6857854"/>
                <a:gd name="connsiteY29" fmla="*/ 11444 h 11444"/>
                <a:gd name="connsiteX30" fmla="*/ 3651805 w 6857854"/>
                <a:gd name="connsiteY30" fmla="*/ 11444 h 11444"/>
                <a:gd name="connsiteX31" fmla="*/ 3663221 w 6857854"/>
                <a:gd name="connsiteY31" fmla="*/ 11444 h 11444"/>
                <a:gd name="connsiteX32" fmla="*/ 3880405 w 6857854"/>
                <a:gd name="connsiteY32" fmla="*/ 11444 h 11444"/>
                <a:gd name="connsiteX33" fmla="*/ 3891821 w 6857854"/>
                <a:gd name="connsiteY33" fmla="*/ 11444 h 11444"/>
                <a:gd name="connsiteX34" fmla="*/ 4108976 w 6857854"/>
                <a:gd name="connsiteY34" fmla="*/ 11444 h 11444"/>
                <a:gd name="connsiteX35" fmla="*/ 4120421 w 6857854"/>
                <a:gd name="connsiteY35" fmla="*/ 11444 h 11444"/>
                <a:gd name="connsiteX36" fmla="*/ 4337576 w 6857854"/>
                <a:gd name="connsiteY36" fmla="*/ 11444 h 11444"/>
                <a:gd name="connsiteX37" fmla="*/ 4349021 w 6857854"/>
                <a:gd name="connsiteY37" fmla="*/ 11444 h 11444"/>
                <a:gd name="connsiteX38" fmla="*/ 4566176 w 6857854"/>
                <a:gd name="connsiteY38" fmla="*/ 11444 h 11444"/>
                <a:gd name="connsiteX39" fmla="*/ 4577621 w 6857854"/>
                <a:gd name="connsiteY39" fmla="*/ 11444 h 11444"/>
                <a:gd name="connsiteX40" fmla="*/ 4794776 w 6857854"/>
                <a:gd name="connsiteY40" fmla="*/ 11444 h 11444"/>
                <a:gd name="connsiteX41" fmla="*/ 4806192 w 6857854"/>
                <a:gd name="connsiteY41" fmla="*/ 11444 h 11444"/>
                <a:gd name="connsiteX42" fmla="*/ 5023376 w 6857854"/>
                <a:gd name="connsiteY42" fmla="*/ 11444 h 11444"/>
                <a:gd name="connsiteX43" fmla="*/ 5034792 w 6857854"/>
                <a:gd name="connsiteY43" fmla="*/ 11444 h 11444"/>
                <a:gd name="connsiteX44" fmla="*/ 5251976 w 6857854"/>
                <a:gd name="connsiteY44" fmla="*/ 11444 h 11444"/>
                <a:gd name="connsiteX45" fmla="*/ 5263392 w 6857854"/>
                <a:gd name="connsiteY45" fmla="*/ 11444 h 11444"/>
                <a:gd name="connsiteX46" fmla="*/ 5480547 w 6857854"/>
                <a:gd name="connsiteY46" fmla="*/ 11444 h 11444"/>
                <a:gd name="connsiteX47" fmla="*/ 5491992 w 6857854"/>
                <a:gd name="connsiteY47" fmla="*/ 11444 h 11444"/>
                <a:gd name="connsiteX48" fmla="*/ 5709147 w 6857854"/>
                <a:gd name="connsiteY48" fmla="*/ 11444 h 11444"/>
                <a:gd name="connsiteX49" fmla="*/ 5720592 w 6857854"/>
                <a:gd name="connsiteY49" fmla="*/ 11444 h 11444"/>
                <a:gd name="connsiteX50" fmla="*/ 5937747 w 6857854"/>
                <a:gd name="connsiteY50" fmla="*/ 11444 h 11444"/>
                <a:gd name="connsiteX51" fmla="*/ 5949192 w 6857854"/>
                <a:gd name="connsiteY51" fmla="*/ 11444 h 11444"/>
                <a:gd name="connsiteX52" fmla="*/ 6166347 w 6857854"/>
                <a:gd name="connsiteY52" fmla="*/ 11444 h 11444"/>
                <a:gd name="connsiteX53" fmla="*/ 6177762 w 6857854"/>
                <a:gd name="connsiteY53" fmla="*/ 11444 h 11444"/>
                <a:gd name="connsiteX54" fmla="*/ 6394947 w 6857854"/>
                <a:gd name="connsiteY54" fmla="*/ 11444 h 11444"/>
                <a:gd name="connsiteX55" fmla="*/ 6406362 w 6857854"/>
                <a:gd name="connsiteY55" fmla="*/ 11444 h 11444"/>
                <a:gd name="connsiteX56" fmla="*/ 6623518 w 6857854"/>
                <a:gd name="connsiteY56" fmla="*/ 11444 h 11444"/>
                <a:gd name="connsiteX57" fmla="*/ 6634962 w 6857854"/>
                <a:gd name="connsiteY57" fmla="*/ 11444 h 11444"/>
                <a:gd name="connsiteX58" fmla="*/ 6852118 w 6857854"/>
                <a:gd name="connsiteY58" fmla="*/ 11444 h 11444"/>
                <a:gd name="connsiteX59" fmla="*/ 6857855 w 6857854"/>
                <a:gd name="connsiteY59" fmla="*/ 11444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4 h 11444"/>
                <a:gd name="connsiteX123" fmla="*/ 5708 w 6857854"/>
                <a:gd name="connsiteY123" fmla="*/ 11444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4"/>
                  </a:moveTo>
                  <a:lnTo>
                    <a:pt x="234308" y="11444"/>
                  </a:lnTo>
                  <a:lnTo>
                    <a:pt x="451463" y="11444"/>
                  </a:lnTo>
                  <a:lnTo>
                    <a:pt x="462908" y="11444"/>
                  </a:lnTo>
                  <a:lnTo>
                    <a:pt x="680063" y="11444"/>
                  </a:lnTo>
                  <a:lnTo>
                    <a:pt x="691508" y="11444"/>
                  </a:lnTo>
                  <a:lnTo>
                    <a:pt x="908663" y="11444"/>
                  </a:lnTo>
                  <a:lnTo>
                    <a:pt x="920108" y="11444"/>
                  </a:lnTo>
                  <a:lnTo>
                    <a:pt x="1137263" y="11444"/>
                  </a:lnTo>
                  <a:lnTo>
                    <a:pt x="1148679" y="11444"/>
                  </a:lnTo>
                  <a:lnTo>
                    <a:pt x="1365863" y="11444"/>
                  </a:lnTo>
                  <a:lnTo>
                    <a:pt x="1377279" y="11444"/>
                  </a:lnTo>
                  <a:lnTo>
                    <a:pt x="1594434" y="11444"/>
                  </a:lnTo>
                  <a:lnTo>
                    <a:pt x="1605879" y="11444"/>
                  </a:lnTo>
                  <a:lnTo>
                    <a:pt x="1823034" y="11444"/>
                  </a:lnTo>
                  <a:lnTo>
                    <a:pt x="1834479" y="11444"/>
                  </a:lnTo>
                  <a:lnTo>
                    <a:pt x="2051634" y="11444"/>
                  </a:lnTo>
                  <a:lnTo>
                    <a:pt x="2063079" y="11444"/>
                  </a:lnTo>
                  <a:lnTo>
                    <a:pt x="2280234" y="11444"/>
                  </a:lnTo>
                  <a:lnTo>
                    <a:pt x="2291650" y="11444"/>
                  </a:lnTo>
                  <a:lnTo>
                    <a:pt x="2508834" y="11444"/>
                  </a:lnTo>
                  <a:lnTo>
                    <a:pt x="2520250" y="11444"/>
                  </a:lnTo>
                  <a:lnTo>
                    <a:pt x="2737434" y="11444"/>
                  </a:lnTo>
                  <a:lnTo>
                    <a:pt x="2748850" y="11444"/>
                  </a:lnTo>
                  <a:lnTo>
                    <a:pt x="2966005" y="11444"/>
                  </a:lnTo>
                  <a:lnTo>
                    <a:pt x="2977450" y="11444"/>
                  </a:lnTo>
                  <a:lnTo>
                    <a:pt x="3194605" y="11444"/>
                  </a:lnTo>
                  <a:lnTo>
                    <a:pt x="3206049" y="11444"/>
                  </a:lnTo>
                  <a:lnTo>
                    <a:pt x="3423205" y="11444"/>
                  </a:lnTo>
                  <a:lnTo>
                    <a:pt x="3434649" y="11444"/>
                  </a:lnTo>
                  <a:lnTo>
                    <a:pt x="3651805" y="11444"/>
                  </a:lnTo>
                  <a:lnTo>
                    <a:pt x="3663221" y="11444"/>
                  </a:lnTo>
                  <a:lnTo>
                    <a:pt x="3880405" y="11444"/>
                  </a:lnTo>
                  <a:lnTo>
                    <a:pt x="3891821" y="11444"/>
                  </a:lnTo>
                  <a:lnTo>
                    <a:pt x="4108976" y="11444"/>
                  </a:lnTo>
                  <a:lnTo>
                    <a:pt x="4120421" y="11444"/>
                  </a:lnTo>
                  <a:lnTo>
                    <a:pt x="4337576" y="11444"/>
                  </a:lnTo>
                  <a:lnTo>
                    <a:pt x="4349021" y="11444"/>
                  </a:lnTo>
                  <a:lnTo>
                    <a:pt x="4566176" y="11444"/>
                  </a:lnTo>
                  <a:lnTo>
                    <a:pt x="4577621" y="11444"/>
                  </a:lnTo>
                  <a:lnTo>
                    <a:pt x="4794776" y="11444"/>
                  </a:lnTo>
                  <a:lnTo>
                    <a:pt x="4806192" y="11444"/>
                  </a:lnTo>
                  <a:lnTo>
                    <a:pt x="5023376" y="11444"/>
                  </a:lnTo>
                  <a:lnTo>
                    <a:pt x="5034792" y="11444"/>
                  </a:lnTo>
                  <a:lnTo>
                    <a:pt x="5251976" y="11444"/>
                  </a:lnTo>
                  <a:lnTo>
                    <a:pt x="5263392" y="11444"/>
                  </a:lnTo>
                  <a:lnTo>
                    <a:pt x="5480547" y="11444"/>
                  </a:lnTo>
                  <a:lnTo>
                    <a:pt x="5491992" y="11444"/>
                  </a:lnTo>
                  <a:lnTo>
                    <a:pt x="5709147" y="11444"/>
                  </a:lnTo>
                  <a:lnTo>
                    <a:pt x="5720592" y="11444"/>
                  </a:lnTo>
                  <a:lnTo>
                    <a:pt x="5937747" y="11444"/>
                  </a:lnTo>
                  <a:lnTo>
                    <a:pt x="5949192" y="11444"/>
                  </a:lnTo>
                  <a:lnTo>
                    <a:pt x="6166347" y="11444"/>
                  </a:lnTo>
                  <a:lnTo>
                    <a:pt x="6177762" y="11444"/>
                  </a:lnTo>
                  <a:lnTo>
                    <a:pt x="6394947" y="11444"/>
                  </a:lnTo>
                  <a:lnTo>
                    <a:pt x="6406362" y="11444"/>
                  </a:lnTo>
                  <a:lnTo>
                    <a:pt x="6623518" y="11444"/>
                  </a:lnTo>
                  <a:lnTo>
                    <a:pt x="6634962" y="11444"/>
                  </a:lnTo>
                  <a:lnTo>
                    <a:pt x="6852118" y="11444"/>
                  </a:lnTo>
                  <a:lnTo>
                    <a:pt x="6857855" y="11444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4"/>
                  </a:lnTo>
                  <a:lnTo>
                    <a:pt x="5708" y="11444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2" name="Freeform: Shape 6411">
              <a:extLst>
                <a:ext uri="{FF2B5EF4-FFF2-40B4-BE49-F238E27FC236}">
                  <a16:creationId xmlns:a16="http://schemas.microsoft.com/office/drawing/2014/main" id="{BF623983-CA45-4FF8-A275-EE13A51751DE}"/>
                </a:ext>
              </a:extLst>
            </p:cNvPr>
            <p:cNvSpPr/>
            <p:nvPr/>
          </p:nvSpPr>
          <p:spPr>
            <a:xfrm>
              <a:off x="0" y="6889325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3" name="Freeform: Shape 6412">
              <a:extLst>
                <a:ext uri="{FF2B5EF4-FFF2-40B4-BE49-F238E27FC236}">
                  <a16:creationId xmlns:a16="http://schemas.microsoft.com/office/drawing/2014/main" id="{5BF78DE2-7823-4DA7-A122-65D261B05302}"/>
                </a:ext>
              </a:extLst>
            </p:cNvPr>
            <p:cNvSpPr/>
            <p:nvPr/>
          </p:nvSpPr>
          <p:spPr>
            <a:xfrm>
              <a:off x="0" y="6660725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4" name="Freeform: Shape 6413">
              <a:extLst>
                <a:ext uri="{FF2B5EF4-FFF2-40B4-BE49-F238E27FC236}">
                  <a16:creationId xmlns:a16="http://schemas.microsoft.com/office/drawing/2014/main" id="{242589EA-94E0-4E59-84B6-94722854989A}"/>
                </a:ext>
              </a:extLst>
            </p:cNvPr>
            <p:cNvSpPr/>
            <p:nvPr/>
          </p:nvSpPr>
          <p:spPr>
            <a:xfrm>
              <a:off x="0" y="6432125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5" name="Freeform: Shape 6414">
              <a:extLst>
                <a:ext uri="{FF2B5EF4-FFF2-40B4-BE49-F238E27FC236}">
                  <a16:creationId xmlns:a16="http://schemas.microsoft.com/office/drawing/2014/main" id="{435EC92C-99F5-4C65-B0E7-B504E23DFFFC}"/>
                </a:ext>
              </a:extLst>
            </p:cNvPr>
            <p:cNvSpPr/>
            <p:nvPr/>
          </p:nvSpPr>
          <p:spPr>
            <a:xfrm>
              <a:off x="0" y="6203525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6" name="Freeform: Shape 6415">
              <a:extLst>
                <a:ext uri="{FF2B5EF4-FFF2-40B4-BE49-F238E27FC236}">
                  <a16:creationId xmlns:a16="http://schemas.microsoft.com/office/drawing/2014/main" id="{344BB7B7-3600-4034-BE8C-7BE9BCA48FCE}"/>
                </a:ext>
              </a:extLst>
            </p:cNvPr>
            <p:cNvSpPr/>
            <p:nvPr/>
          </p:nvSpPr>
          <p:spPr>
            <a:xfrm>
              <a:off x="0" y="5974925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7" name="Freeform: Shape 6416">
              <a:extLst>
                <a:ext uri="{FF2B5EF4-FFF2-40B4-BE49-F238E27FC236}">
                  <a16:creationId xmlns:a16="http://schemas.microsoft.com/office/drawing/2014/main" id="{81550CAE-3785-49AD-951B-EF14B3F12FF2}"/>
                </a:ext>
              </a:extLst>
            </p:cNvPr>
            <p:cNvSpPr/>
            <p:nvPr/>
          </p:nvSpPr>
          <p:spPr>
            <a:xfrm>
              <a:off x="0" y="5746354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8" name="Freeform: Shape 6417">
              <a:extLst>
                <a:ext uri="{FF2B5EF4-FFF2-40B4-BE49-F238E27FC236}">
                  <a16:creationId xmlns:a16="http://schemas.microsoft.com/office/drawing/2014/main" id="{57802636-9F14-4917-B69C-6876FE5D6DE2}"/>
                </a:ext>
              </a:extLst>
            </p:cNvPr>
            <p:cNvSpPr/>
            <p:nvPr/>
          </p:nvSpPr>
          <p:spPr>
            <a:xfrm>
              <a:off x="0" y="5517754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9" name="Freeform: Shape 6418">
              <a:extLst>
                <a:ext uri="{FF2B5EF4-FFF2-40B4-BE49-F238E27FC236}">
                  <a16:creationId xmlns:a16="http://schemas.microsoft.com/office/drawing/2014/main" id="{6AE16122-3101-45BE-A4CE-CEF3B895FFB7}"/>
                </a:ext>
              </a:extLst>
            </p:cNvPr>
            <p:cNvSpPr/>
            <p:nvPr/>
          </p:nvSpPr>
          <p:spPr>
            <a:xfrm>
              <a:off x="0" y="5289154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0" name="Freeform: Shape 6419">
              <a:extLst>
                <a:ext uri="{FF2B5EF4-FFF2-40B4-BE49-F238E27FC236}">
                  <a16:creationId xmlns:a16="http://schemas.microsoft.com/office/drawing/2014/main" id="{377802F7-B304-43AE-B086-6089143265F6}"/>
                </a:ext>
              </a:extLst>
            </p:cNvPr>
            <p:cNvSpPr/>
            <p:nvPr/>
          </p:nvSpPr>
          <p:spPr>
            <a:xfrm>
              <a:off x="0" y="5060554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1" name="Freeform: Shape 6420">
              <a:extLst>
                <a:ext uri="{FF2B5EF4-FFF2-40B4-BE49-F238E27FC236}">
                  <a16:creationId xmlns:a16="http://schemas.microsoft.com/office/drawing/2014/main" id="{956229E1-0A58-45FF-A65B-C08CF1700C84}"/>
                </a:ext>
              </a:extLst>
            </p:cNvPr>
            <p:cNvSpPr/>
            <p:nvPr/>
          </p:nvSpPr>
          <p:spPr>
            <a:xfrm>
              <a:off x="0" y="4831954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2" name="Freeform: Shape 6421">
              <a:extLst>
                <a:ext uri="{FF2B5EF4-FFF2-40B4-BE49-F238E27FC236}">
                  <a16:creationId xmlns:a16="http://schemas.microsoft.com/office/drawing/2014/main" id="{8A8CD31E-E3C2-4083-895A-8149EE4E9771}"/>
                </a:ext>
              </a:extLst>
            </p:cNvPr>
            <p:cNvSpPr/>
            <p:nvPr/>
          </p:nvSpPr>
          <p:spPr>
            <a:xfrm>
              <a:off x="0" y="4603354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3" name="Freeform: Shape 6422">
              <a:extLst>
                <a:ext uri="{FF2B5EF4-FFF2-40B4-BE49-F238E27FC236}">
                  <a16:creationId xmlns:a16="http://schemas.microsoft.com/office/drawing/2014/main" id="{C7B5D4D1-60D9-48BF-9C71-F3D46D60527D}"/>
                </a:ext>
              </a:extLst>
            </p:cNvPr>
            <p:cNvSpPr/>
            <p:nvPr/>
          </p:nvSpPr>
          <p:spPr>
            <a:xfrm>
              <a:off x="0" y="4374783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4" name="Freeform: Shape 6423">
              <a:extLst>
                <a:ext uri="{FF2B5EF4-FFF2-40B4-BE49-F238E27FC236}">
                  <a16:creationId xmlns:a16="http://schemas.microsoft.com/office/drawing/2014/main" id="{B3659BA2-B292-40BF-9F7D-175F675BB570}"/>
                </a:ext>
              </a:extLst>
            </p:cNvPr>
            <p:cNvSpPr/>
            <p:nvPr/>
          </p:nvSpPr>
          <p:spPr>
            <a:xfrm>
              <a:off x="0" y="4146183"/>
              <a:ext cx="6857854" cy="11415"/>
            </a:xfrm>
            <a:custGeom>
              <a:avLst/>
              <a:gdLst>
                <a:gd name="connsiteX0" fmla="*/ 222892 w 6857854"/>
                <a:gd name="connsiteY0" fmla="*/ 11416 h 11415"/>
                <a:gd name="connsiteX1" fmla="*/ 234308 w 6857854"/>
                <a:gd name="connsiteY1" fmla="*/ 11416 h 11415"/>
                <a:gd name="connsiteX2" fmla="*/ 451463 w 6857854"/>
                <a:gd name="connsiteY2" fmla="*/ 11416 h 11415"/>
                <a:gd name="connsiteX3" fmla="*/ 462908 w 6857854"/>
                <a:gd name="connsiteY3" fmla="*/ 11416 h 11415"/>
                <a:gd name="connsiteX4" fmla="*/ 680063 w 6857854"/>
                <a:gd name="connsiteY4" fmla="*/ 11416 h 11415"/>
                <a:gd name="connsiteX5" fmla="*/ 691508 w 6857854"/>
                <a:gd name="connsiteY5" fmla="*/ 11416 h 11415"/>
                <a:gd name="connsiteX6" fmla="*/ 908663 w 6857854"/>
                <a:gd name="connsiteY6" fmla="*/ 11416 h 11415"/>
                <a:gd name="connsiteX7" fmla="*/ 920108 w 6857854"/>
                <a:gd name="connsiteY7" fmla="*/ 11416 h 11415"/>
                <a:gd name="connsiteX8" fmla="*/ 1137263 w 6857854"/>
                <a:gd name="connsiteY8" fmla="*/ 11416 h 11415"/>
                <a:gd name="connsiteX9" fmla="*/ 1148679 w 6857854"/>
                <a:gd name="connsiteY9" fmla="*/ 11416 h 11415"/>
                <a:gd name="connsiteX10" fmla="*/ 1365863 w 6857854"/>
                <a:gd name="connsiteY10" fmla="*/ 11416 h 11415"/>
                <a:gd name="connsiteX11" fmla="*/ 1377279 w 6857854"/>
                <a:gd name="connsiteY11" fmla="*/ 11416 h 11415"/>
                <a:gd name="connsiteX12" fmla="*/ 1594434 w 6857854"/>
                <a:gd name="connsiteY12" fmla="*/ 11416 h 11415"/>
                <a:gd name="connsiteX13" fmla="*/ 1605879 w 6857854"/>
                <a:gd name="connsiteY13" fmla="*/ 11416 h 11415"/>
                <a:gd name="connsiteX14" fmla="*/ 1823034 w 6857854"/>
                <a:gd name="connsiteY14" fmla="*/ 11416 h 11415"/>
                <a:gd name="connsiteX15" fmla="*/ 1834479 w 6857854"/>
                <a:gd name="connsiteY15" fmla="*/ 11416 h 11415"/>
                <a:gd name="connsiteX16" fmla="*/ 2051634 w 6857854"/>
                <a:gd name="connsiteY16" fmla="*/ 11416 h 11415"/>
                <a:gd name="connsiteX17" fmla="*/ 2063079 w 6857854"/>
                <a:gd name="connsiteY17" fmla="*/ 11416 h 11415"/>
                <a:gd name="connsiteX18" fmla="*/ 2280234 w 6857854"/>
                <a:gd name="connsiteY18" fmla="*/ 11416 h 11415"/>
                <a:gd name="connsiteX19" fmla="*/ 2291650 w 6857854"/>
                <a:gd name="connsiteY19" fmla="*/ 11416 h 11415"/>
                <a:gd name="connsiteX20" fmla="*/ 2508834 w 6857854"/>
                <a:gd name="connsiteY20" fmla="*/ 11416 h 11415"/>
                <a:gd name="connsiteX21" fmla="*/ 2520250 w 6857854"/>
                <a:gd name="connsiteY21" fmla="*/ 11416 h 11415"/>
                <a:gd name="connsiteX22" fmla="*/ 2737434 w 6857854"/>
                <a:gd name="connsiteY22" fmla="*/ 11416 h 11415"/>
                <a:gd name="connsiteX23" fmla="*/ 2748850 w 6857854"/>
                <a:gd name="connsiteY23" fmla="*/ 11416 h 11415"/>
                <a:gd name="connsiteX24" fmla="*/ 2966005 w 6857854"/>
                <a:gd name="connsiteY24" fmla="*/ 11416 h 11415"/>
                <a:gd name="connsiteX25" fmla="*/ 2977450 w 6857854"/>
                <a:gd name="connsiteY25" fmla="*/ 11416 h 11415"/>
                <a:gd name="connsiteX26" fmla="*/ 3194605 w 6857854"/>
                <a:gd name="connsiteY26" fmla="*/ 11416 h 11415"/>
                <a:gd name="connsiteX27" fmla="*/ 3206049 w 6857854"/>
                <a:gd name="connsiteY27" fmla="*/ 11416 h 11415"/>
                <a:gd name="connsiteX28" fmla="*/ 3423205 w 6857854"/>
                <a:gd name="connsiteY28" fmla="*/ 11416 h 11415"/>
                <a:gd name="connsiteX29" fmla="*/ 3434649 w 6857854"/>
                <a:gd name="connsiteY29" fmla="*/ 11416 h 11415"/>
                <a:gd name="connsiteX30" fmla="*/ 3651805 w 6857854"/>
                <a:gd name="connsiteY30" fmla="*/ 11416 h 11415"/>
                <a:gd name="connsiteX31" fmla="*/ 3663221 w 6857854"/>
                <a:gd name="connsiteY31" fmla="*/ 11416 h 11415"/>
                <a:gd name="connsiteX32" fmla="*/ 3880405 w 6857854"/>
                <a:gd name="connsiteY32" fmla="*/ 11416 h 11415"/>
                <a:gd name="connsiteX33" fmla="*/ 3891821 w 6857854"/>
                <a:gd name="connsiteY33" fmla="*/ 11416 h 11415"/>
                <a:gd name="connsiteX34" fmla="*/ 4108976 w 6857854"/>
                <a:gd name="connsiteY34" fmla="*/ 11416 h 11415"/>
                <a:gd name="connsiteX35" fmla="*/ 4120421 w 6857854"/>
                <a:gd name="connsiteY35" fmla="*/ 11416 h 11415"/>
                <a:gd name="connsiteX36" fmla="*/ 4337576 w 6857854"/>
                <a:gd name="connsiteY36" fmla="*/ 11416 h 11415"/>
                <a:gd name="connsiteX37" fmla="*/ 4349021 w 6857854"/>
                <a:gd name="connsiteY37" fmla="*/ 11416 h 11415"/>
                <a:gd name="connsiteX38" fmla="*/ 4566176 w 6857854"/>
                <a:gd name="connsiteY38" fmla="*/ 11416 h 11415"/>
                <a:gd name="connsiteX39" fmla="*/ 4577621 w 6857854"/>
                <a:gd name="connsiteY39" fmla="*/ 11416 h 11415"/>
                <a:gd name="connsiteX40" fmla="*/ 4794776 w 6857854"/>
                <a:gd name="connsiteY40" fmla="*/ 11416 h 11415"/>
                <a:gd name="connsiteX41" fmla="*/ 4806192 w 6857854"/>
                <a:gd name="connsiteY41" fmla="*/ 11416 h 11415"/>
                <a:gd name="connsiteX42" fmla="*/ 5023376 w 6857854"/>
                <a:gd name="connsiteY42" fmla="*/ 11416 h 11415"/>
                <a:gd name="connsiteX43" fmla="*/ 5034792 w 6857854"/>
                <a:gd name="connsiteY43" fmla="*/ 11416 h 11415"/>
                <a:gd name="connsiteX44" fmla="*/ 5251976 w 6857854"/>
                <a:gd name="connsiteY44" fmla="*/ 11416 h 11415"/>
                <a:gd name="connsiteX45" fmla="*/ 5263392 w 6857854"/>
                <a:gd name="connsiteY45" fmla="*/ 11416 h 11415"/>
                <a:gd name="connsiteX46" fmla="*/ 5480547 w 6857854"/>
                <a:gd name="connsiteY46" fmla="*/ 11416 h 11415"/>
                <a:gd name="connsiteX47" fmla="*/ 5491992 w 6857854"/>
                <a:gd name="connsiteY47" fmla="*/ 11416 h 11415"/>
                <a:gd name="connsiteX48" fmla="*/ 5709147 w 6857854"/>
                <a:gd name="connsiteY48" fmla="*/ 11416 h 11415"/>
                <a:gd name="connsiteX49" fmla="*/ 5720592 w 6857854"/>
                <a:gd name="connsiteY49" fmla="*/ 11416 h 11415"/>
                <a:gd name="connsiteX50" fmla="*/ 5937747 w 6857854"/>
                <a:gd name="connsiteY50" fmla="*/ 11416 h 11415"/>
                <a:gd name="connsiteX51" fmla="*/ 5949192 w 6857854"/>
                <a:gd name="connsiteY51" fmla="*/ 11416 h 11415"/>
                <a:gd name="connsiteX52" fmla="*/ 6166347 w 6857854"/>
                <a:gd name="connsiteY52" fmla="*/ 11416 h 11415"/>
                <a:gd name="connsiteX53" fmla="*/ 6177762 w 6857854"/>
                <a:gd name="connsiteY53" fmla="*/ 11416 h 11415"/>
                <a:gd name="connsiteX54" fmla="*/ 6394947 w 6857854"/>
                <a:gd name="connsiteY54" fmla="*/ 11416 h 11415"/>
                <a:gd name="connsiteX55" fmla="*/ 6406362 w 6857854"/>
                <a:gd name="connsiteY55" fmla="*/ 11416 h 11415"/>
                <a:gd name="connsiteX56" fmla="*/ 6623518 w 6857854"/>
                <a:gd name="connsiteY56" fmla="*/ 11416 h 11415"/>
                <a:gd name="connsiteX57" fmla="*/ 6634962 w 6857854"/>
                <a:gd name="connsiteY57" fmla="*/ 11416 h 11415"/>
                <a:gd name="connsiteX58" fmla="*/ 6852118 w 6857854"/>
                <a:gd name="connsiteY58" fmla="*/ 11416 h 11415"/>
                <a:gd name="connsiteX59" fmla="*/ 6857855 w 6857854"/>
                <a:gd name="connsiteY59" fmla="*/ 11416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6 h 11415"/>
                <a:gd name="connsiteX123" fmla="*/ 5708 w 6857854"/>
                <a:gd name="connsiteY123" fmla="*/ 11416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6"/>
                  </a:moveTo>
                  <a:lnTo>
                    <a:pt x="234308" y="11416"/>
                  </a:lnTo>
                  <a:lnTo>
                    <a:pt x="451463" y="11416"/>
                  </a:lnTo>
                  <a:lnTo>
                    <a:pt x="462908" y="11416"/>
                  </a:lnTo>
                  <a:lnTo>
                    <a:pt x="680063" y="11416"/>
                  </a:lnTo>
                  <a:lnTo>
                    <a:pt x="691508" y="11416"/>
                  </a:lnTo>
                  <a:lnTo>
                    <a:pt x="908663" y="11416"/>
                  </a:lnTo>
                  <a:lnTo>
                    <a:pt x="920108" y="11416"/>
                  </a:lnTo>
                  <a:lnTo>
                    <a:pt x="1137263" y="11416"/>
                  </a:lnTo>
                  <a:lnTo>
                    <a:pt x="1148679" y="11416"/>
                  </a:lnTo>
                  <a:lnTo>
                    <a:pt x="1365863" y="11416"/>
                  </a:lnTo>
                  <a:lnTo>
                    <a:pt x="1377279" y="11416"/>
                  </a:lnTo>
                  <a:lnTo>
                    <a:pt x="1594434" y="11416"/>
                  </a:lnTo>
                  <a:lnTo>
                    <a:pt x="1605879" y="11416"/>
                  </a:lnTo>
                  <a:lnTo>
                    <a:pt x="1823034" y="11416"/>
                  </a:lnTo>
                  <a:lnTo>
                    <a:pt x="1834479" y="11416"/>
                  </a:lnTo>
                  <a:lnTo>
                    <a:pt x="2051634" y="11416"/>
                  </a:lnTo>
                  <a:lnTo>
                    <a:pt x="2063079" y="11416"/>
                  </a:lnTo>
                  <a:lnTo>
                    <a:pt x="2280234" y="11416"/>
                  </a:lnTo>
                  <a:lnTo>
                    <a:pt x="2291650" y="11416"/>
                  </a:lnTo>
                  <a:lnTo>
                    <a:pt x="2508834" y="11416"/>
                  </a:lnTo>
                  <a:lnTo>
                    <a:pt x="2520250" y="11416"/>
                  </a:lnTo>
                  <a:lnTo>
                    <a:pt x="2737434" y="11416"/>
                  </a:lnTo>
                  <a:lnTo>
                    <a:pt x="2748850" y="11416"/>
                  </a:lnTo>
                  <a:lnTo>
                    <a:pt x="2966005" y="11416"/>
                  </a:lnTo>
                  <a:lnTo>
                    <a:pt x="2977450" y="11416"/>
                  </a:lnTo>
                  <a:lnTo>
                    <a:pt x="3194605" y="11416"/>
                  </a:lnTo>
                  <a:lnTo>
                    <a:pt x="3206049" y="11416"/>
                  </a:lnTo>
                  <a:lnTo>
                    <a:pt x="3423205" y="11416"/>
                  </a:lnTo>
                  <a:lnTo>
                    <a:pt x="3434649" y="11416"/>
                  </a:lnTo>
                  <a:lnTo>
                    <a:pt x="3651805" y="11416"/>
                  </a:lnTo>
                  <a:lnTo>
                    <a:pt x="3663221" y="11416"/>
                  </a:lnTo>
                  <a:lnTo>
                    <a:pt x="3880405" y="11416"/>
                  </a:lnTo>
                  <a:lnTo>
                    <a:pt x="3891821" y="11416"/>
                  </a:lnTo>
                  <a:lnTo>
                    <a:pt x="4108976" y="11416"/>
                  </a:lnTo>
                  <a:lnTo>
                    <a:pt x="4120421" y="11416"/>
                  </a:lnTo>
                  <a:lnTo>
                    <a:pt x="4337576" y="11416"/>
                  </a:lnTo>
                  <a:lnTo>
                    <a:pt x="4349021" y="11416"/>
                  </a:lnTo>
                  <a:lnTo>
                    <a:pt x="4566176" y="11416"/>
                  </a:lnTo>
                  <a:lnTo>
                    <a:pt x="4577621" y="11416"/>
                  </a:lnTo>
                  <a:lnTo>
                    <a:pt x="4794776" y="11416"/>
                  </a:lnTo>
                  <a:lnTo>
                    <a:pt x="4806192" y="11416"/>
                  </a:lnTo>
                  <a:lnTo>
                    <a:pt x="5023376" y="11416"/>
                  </a:lnTo>
                  <a:lnTo>
                    <a:pt x="5034792" y="11416"/>
                  </a:lnTo>
                  <a:lnTo>
                    <a:pt x="5251976" y="11416"/>
                  </a:lnTo>
                  <a:lnTo>
                    <a:pt x="5263392" y="11416"/>
                  </a:lnTo>
                  <a:lnTo>
                    <a:pt x="5480547" y="11416"/>
                  </a:lnTo>
                  <a:lnTo>
                    <a:pt x="5491992" y="11416"/>
                  </a:lnTo>
                  <a:lnTo>
                    <a:pt x="5709147" y="11416"/>
                  </a:lnTo>
                  <a:lnTo>
                    <a:pt x="5720592" y="11416"/>
                  </a:lnTo>
                  <a:lnTo>
                    <a:pt x="5937747" y="11416"/>
                  </a:lnTo>
                  <a:lnTo>
                    <a:pt x="5949192" y="11416"/>
                  </a:lnTo>
                  <a:lnTo>
                    <a:pt x="6166347" y="11416"/>
                  </a:lnTo>
                  <a:lnTo>
                    <a:pt x="6177762" y="11416"/>
                  </a:lnTo>
                  <a:lnTo>
                    <a:pt x="6394947" y="11416"/>
                  </a:lnTo>
                  <a:lnTo>
                    <a:pt x="6406362" y="11416"/>
                  </a:lnTo>
                  <a:lnTo>
                    <a:pt x="6623518" y="11416"/>
                  </a:lnTo>
                  <a:lnTo>
                    <a:pt x="6634962" y="11416"/>
                  </a:lnTo>
                  <a:lnTo>
                    <a:pt x="6852118" y="11416"/>
                  </a:lnTo>
                  <a:lnTo>
                    <a:pt x="6857855" y="11416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6"/>
                  </a:lnTo>
                  <a:lnTo>
                    <a:pt x="5708" y="11416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5" name="Freeform: Shape 6424">
              <a:extLst>
                <a:ext uri="{FF2B5EF4-FFF2-40B4-BE49-F238E27FC236}">
                  <a16:creationId xmlns:a16="http://schemas.microsoft.com/office/drawing/2014/main" id="{6FBDAE83-EFD6-4F0E-BE31-69072AD16BCD}"/>
                </a:ext>
              </a:extLst>
            </p:cNvPr>
            <p:cNvSpPr/>
            <p:nvPr/>
          </p:nvSpPr>
          <p:spPr>
            <a:xfrm>
              <a:off x="0" y="3917583"/>
              <a:ext cx="6857854" cy="11444"/>
            </a:xfrm>
            <a:custGeom>
              <a:avLst/>
              <a:gdLst>
                <a:gd name="connsiteX0" fmla="*/ 222892 w 6857854"/>
                <a:gd name="connsiteY0" fmla="*/ 11444 h 11444"/>
                <a:gd name="connsiteX1" fmla="*/ 234308 w 6857854"/>
                <a:gd name="connsiteY1" fmla="*/ 11444 h 11444"/>
                <a:gd name="connsiteX2" fmla="*/ 451463 w 6857854"/>
                <a:gd name="connsiteY2" fmla="*/ 11444 h 11444"/>
                <a:gd name="connsiteX3" fmla="*/ 462908 w 6857854"/>
                <a:gd name="connsiteY3" fmla="*/ 11444 h 11444"/>
                <a:gd name="connsiteX4" fmla="*/ 680063 w 6857854"/>
                <a:gd name="connsiteY4" fmla="*/ 11444 h 11444"/>
                <a:gd name="connsiteX5" fmla="*/ 691508 w 6857854"/>
                <a:gd name="connsiteY5" fmla="*/ 11444 h 11444"/>
                <a:gd name="connsiteX6" fmla="*/ 908663 w 6857854"/>
                <a:gd name="connsiteY6" fmla="*/ 11444 h 11444"/>
                <a:gd name="connsiteX7" fmla="*/ 920108 w 6857854"/>
                <a:gd name="connsiteY7" fmla="*/ 11444 h 11444"/>
                <a:gd name="connsiteX8" fmla="*/ 1137263 w 6857854"/>
                <a:gd name="connsiteY8" fmla="*/ 11444 h 11444"/>
                <a:gd name="connsiteX9" fmla="*/ 1148679 w 6857854"/>
                <a:gd name="connsiteY9" fmla="*/ 11444 h 11444"/>
                <a:gd name="connsiteX10" fmla="*/ 1365863 w 6857854"/>
                <a:gd name="connsiteY10" fmla="*/ 11444 h 11444"/>
                <a:gd name="connsiteX11" fmla="*/ 1377279 w 6857854"/>
                <a:gd name="connsiteY11" fmla="*/ 11444 h 11444"/>
                <a:gd name="connsiteX12" fmla="*/ 1594434 w 6857854"/>
                <a:gd name="connsiteY12" fmla="*/ 11444 h 11444"/>
                <a:gd name="connsiteX13" fmla="*/ 1605879 w 6857854"/>
                <a:gd name="connsiteY13" fmla="*/ 11444 h 11444"/>
                <a:gd name="connsiteX14" fmla="*/ 1823034 w 6857854"/>
                <a:gd name="connsiteY14" fmla="*/ 11444 h 11444"/>
                <a:gd name="connsiteX15" fmla="*/ 1834479 w 6857854"/>
                <a:gd name="connsiteY15" fmla="*/ 11444 h 11444"/>
                <a:gd name="connsiteX16" fmla="*/ 2051634 w 6857854"/>
                <a:gd name="connsiteY16" fmla="*/ 11444 h 11444"/>
                <a:gd name="connsiteX17" fmla="*/ 2063079 w 6857854"/>
                <a:gd name="connsiteY17" fmla="*/ 11444 h 11444"/>
                <a:gd name="connsiteX18" fmla="*/ 2280234 w 6857854"/>
                <a:gd name="connsiteY18" fmla="*/ 11444 h 11444"/>
                <a:gd name="connsiteX19" fmla="*/ 2291650 w 6857854"/>
                <a:gd name="connsiteY19" fmla="*/ 11444 h 11444"/>
                <a:gd name="connsiteX20" fmla="*/ 2508834 w 6857854"/>
                <a:gd name="connsiteY20" fmla="*/ 11444 h 11444"/>
                <a:gd name="connsiteX21" fmla="*/ 2520250 w 6857854"/>
                <a:gd name="connsiteY21" fmla="*/ 11444 h 11444"/>
                <a:gd name="connsiteX22" fmla="*/ 2737434 w 6857854"/>
                <a:gd name="connsiteY22" fmla="*/ 11444 h 11444"/>
                <a:gd name="connsiteX23" fmla="*/ 2748850 w 6857854"/>
                <a:gd name="connsiteY23" fmla="*/ 11444 h 11444"/>
                <a:gd name="connsiteX24" fmla="*/ 2966005 w 6857854"/>
                <a:gd name="connsiteY24" fmla="*/ 11444 h 11444"/>
                <a:gd name="connsiteX25" fmla="*/ 2977450 w 6857854"/>
                <a:gd name="connsiteY25" fmla="*/ 11444 h 11444"/>
                <a:gd name="connsiteX26" fmla="*/ 3194605 w 6857854"/>
                <a:gd name="connsiteY26" fmla="*/ 11444 h 11444"/>
                <a:gd name="connsiteX27" fmla="*/ 3206049 w 6857854"/>
                <a:gd name="connsiteY27" fmla="*/ 11444 h 11444"/>
                <a:gd name="connsiteX28" fmla="*/ 3423205 w 6857854"/>
                <a:gd name="connsiteY28" fmla="*/ 11444 h 11444"/>
                <a:gd name="connsiteX29" fmla="*/ 3434649 w 6857854"/>
                <a:gd name="connsiteY29" fmla="*/ 11444 h 11444"/>
                <a:gd name="connsiteX30" fmla="*/ 3651805 w 6857854"/>
                <a:gd name="connsiteY30" fmla="*/ 11444 h 11444"/>
                <a:gd name="connsiteX31" fmla="*/ 3663221 w 6857854"/>
                <a:gd name="connsiteY31" fmla="*/ 11444 h 11444"/>
                <a:gd name="connsiteX32" fmla="*/ 3880405 w 6857854"/>
                <a:gd name="connsiteY32" fmla="*/ 11444 h 11444"/>
                <a:gd name="connsiteX33" fmla="*/ 3891821 w 6857854"/>
                <a:gd name="connsiteY33" fmla="*/ 11444 h 11444"/>
                <a:gd name="connsiteX34" fmla="*/ 4108976 w 6857854"/>
                <a:gd name="connsiteY34" fmla="*/ 11444 h 11444"/>
                <a:gd name="connsiteX35" fmla="*/ 4120421 w 6857854"/>
                <a:gd name="connsiteY35" fmla="*/ 11444 h 11444"/>
                <a:gd name="connsiteX36" fmla="*/ 4337576 w 6857854"/>
                <a:gd name="connsiteY36" fmla="*/ 11444 h 11444"/>
                <a:gd name="connsiteX37" fmla="*/ 4349021 w 6857854"/>
                <a:gd name="connsiteY37" fmla="*/ 11444 h 11444"/>
                <a:gd name="connsiteX38" fmla="*/ 4566176 w 6857854"/>
                <a:gd name="connsiteY38" fmla="*/ 11444 h 11444"/>
                <a:gd name="connsiteX39" fmla="*/ 4577621 w 6857854"/>
                <a:gd name="connsiteY39" fmla="*/ 11444 h 11444"/>
                <a:gd name="connsiteX40" fmla="*/ 4794776 w 6857854"/>
                <a:gd name="connsiteY40" fmla="*/ 11444 h 11444"/>
                <a:gd name="connsiteX41" fmla="*/ 4806192 w 6857854"/>
                <a:gd name="connsiteY41" fmla="*/ 11444 h 11444"/>
                <a:gd name="connsiteX42" fmla="*/ 5023376 w 6857854"/>
                <a:gd name="connsiteY42" fmla="*/ 11444 h 11444"/>
                <a:gd name="connsiteX43" fmla="*/ 5034792 w 6857854"/>
                <a:gd name="connsiteY43" fmla="*/ 11444 h 11444"/>
                <a:gd name="connsiteX44" fmla="*/ 5251976 w 6857854"/>
                <a:gd name="connsiteY44" fmla="*/ 11444 h 11444"/>
                <a:gd name="connsiteX45" fmla="*/ 5263392 w 6857854"/>
                <a:gd name="connsiteY45" fmla="*/ 11444 h 11444"/>
                <a:gd name="connsiteX46" fmla="*/ 5480547 w 6857854"/>
                <a:gd name="connsiteY46" fmla="*/ 11444 h 11444"/>
                <a:gd name="connsiteX47" fmla="*/ 5491992 w 6857854"/>
                <a:gd name="connsiteY47" fmla="*/ 11444 h 11444"/>
                <a:gd name="connsiteX48" fmla="*/ 5709147 w 6857854"/>
                <a:gd name="connsiteY48" fmla="*/ 11444 h 11444"/>
                <a:gd name="connsiteX49" fmla="*/ 5720592 w 6857854"/>
                <a:gd name="connsiteY49" fmla="*/ 11444 h 11444"/>
                <a:gd name="connsiteX50" fmla="*/ 5937747 w 6857854"/>
                <a:gd name="connsiteY50" fmla="*/ 11444 h 11444"/>
                <a:gd name="connsiteX51" fmla="*/ 5949192 w 6857854"/>
                <a:gd name="connsiteY51" fmla="*/ 11444 h 11444"/>
                <a:gd name="connsiteX52" fmla="*/ 6166347 w 6857854"/>
                <a:gd name="connsiteY52" fmla="*/ 11444 h 11444"/>
                <a:gd name="connsiteX53" fmla="*/ 6177762 w 6857854"/>
                <a:gd name="connsiteY53" fmla="*/ 11444 h 11444"/>
                <a:gd name="connsiteX54" fmla="*/ 6394947 w 6857854"/>
                <a:gd name="connsiteY54" fmla="*/ 11444 h 11444"/>
                <a:gd name="connsiteX55" fmla="*/ 6406362 w 6857854"/>
                <a:gd name="connsiteY55" fmla="*/ 11444 h 11444"/>
                <a:gd name="connsiteX56" fmla="*/ 6623518 w 6857854"/>
                <a:gd name="connsiteY56" fmla="*/ 11444 h 11444"/>
                <a:gd name="connsiteX57" fmla="*/ 6634962 w 6857854"/>
                <a:gd name="connsiteY57" fmla="*/ 11444 h 11444"/>
                <a:gd name="connsiteX58" fmla="*/ 6852118 w 6857854"/>
                <a:gd name="connsiteY58" fmla="*/ 11444 h 11444"/>
                <a:gd name="connsiteX59" fmla="*/ 6857855 w 6857854"/>
                <a:gd name="connsiteY59" fmla="*/ 11444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4 h 11444"/>
                <a:gd name="connsiteX123" fmla="*/ 5708 w 6857854"/>
                <a:gd name="connsiteY123" fmla="*/ 11444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4"/>
                  </a:moveTo>
                  <a:lnTo>
                    <a:pt x="234308" y="11444"/>
                  </a:lnTo>
                  <a:lnTo>
                    <a:pt x="451463" y="11444"/>
                  </a:lnTo>
                  <a:lnTo>
                    <a:pt x="462908" y="11444"/>
                  </a:lnTo>
                  <a:lnTo>
                    <a:pt x="680063" y="11444"/>
                  </a:lnTo>
                  <a:lnTo>
                    <a:pt x="691508" y="11444"/>
                  </a:lnTo>
                  <a:lnTo>
                    <a:pt x="908663" y="11444"/>
                  </a:lnTo>
                  <a:lnTo>
                    <a:pt x="920108" y="11444"/>
                  </a:lnTo>
                  <a:lnTo>
                    <a:pt x="1137263" y="11444"/>
                  </a:lnTo>
                  <a:lnTo>
                    <a:pt x="1148679" y="11444"/>
                  </a:lnTo>
                  <a:lnTo>
                    <a:pt x="1365863" y="11444"/>
                  </a:lnTo>
                  <a:lnTo>
                    <a:pt x="1377279" y="11444"/>
                  </a:lnTo>
                  <a:lnTo>
                    <a:pt x="1594434" y="11444"/>
                  </a:lnTo>
                  <a:lnTo>
                    <a:pt x="1605879" y="11444"/>
                  </a:lnTo>
                  <a:lnTo>
                    <a:pt x="1823034" y="11444"/>
                  </a:lnTo>
                  <a:lnTo>
                    <a:pt x="1834479" y="11444"/>
                  </a:lnTo>
                  <a:lnTo>
                    <a:pt x="2051634" y="11444"/>
                  </a:lnTo>
                  <a:lnTo>
                    <a:pt x="2063079" y="11444"/>
                  </a:lnTo>
                  <a:lnTo>
                    <a:pt x="2280234" y="11444"/>
                  </a:lnTo>
                  <a:lnTo>
                    <a:pt x="2291650" y="11444"/>
                  </a:lnTo>
                  <a:lnTo>
                    <a:pt x="2508834" y="11444"/>
                  </a:lnTo>
                  <a:lnTo>
                    <a:pt x="2520250" y="11444"/>
                  </a:lnTo>
                  <a:lnTo>
                    <a:pt x="2737434" y="11444"/>
                  </a:lnTo>
                  <a:lnTo>
                    <a:pt x="2748850" y="11444"/>
                  </a:lnTo>
                  <a:lnTo>
                    <a:pt x="2966005" y="11444"/>
                  </a:lnTo>
                  <a:lnTo>
                    <a:pt x="2977450" y="11444"/>
                  </a:lnTo>
                  <a:lnTo>
                    <a:pt x="3194605" y="11444"/>
                  </a:lnTo>
                  <a:lnTo>
                    <a:pt x="3206049" y="11444"/>
                  </a:lnTo>
                  <a:lnTo>
                    <a:pt x="3423205" y="11444"/>
                  </a:lnTo>
                  <a:lnTo>
                    <a:pt x="3434649" y="11444"/>
                  </a:lnTo>
                  <a:lnTo>
                    <a:pt x="3651805" y="11444"/>
                  </a:lnTo>
                  <a:lnTo>
                    <a:pt x="3663221" y="11444"/>
                  </a:lnTo>
                  <a:lnTo>
                    <a:pt x="3880405" y="11444"/>
                  </a:lnTo>
                  <a:lnTo>
                    <a:pt x="3891821" y="11444"/>
                  </a:lnTo>
                  <a:lnTo>
                    <a:pt x="4108976" y="11444"/>
                  </a:lnTo>
                  <a:lnTo>
                    <a:pt x="4120421" y="11444"/>
                  </a:lnTo>
                  <a:lnTo>
                    <a:pt x="4337576" y="11444"/>
                  </a:lnTo>
                  <a:lnTo>
                    <a:pt x="4349021" y="11444"/>
                  </a:lnTo>
                  <a:lnTo>
                    <a:pt x="4566176" y="11444"/>
                  </a:lnTo>
                  <a:lnTo>
                    <a:pt x="4577621" y="11444"/>
                  </a:lnTo>
                  <a:lnTo>
                    <a:pt x="4794776" y="11444"/>
                  </a:lnTo>
                  <a:lnTo>
                    <a:pt x="4806192" y="11444"/>
                  </a:lnTo>
                  <a:lnTo>
                    <a:pt x="5023376" y="11444"/>
                  </a:lnTo>
                  <a:lnTo>
                    <a:pt x="5034792" y="11444"/>
                  </a:lnTo>
                  <a:lnTo>
                    <a:pt x="5251976" y="11444"/>
                  </a:lnTo>
                  <a:lnTo>
                    <a:pt x="5263392" y="11444"/>
                  </a:lnTo>
                  <a:lnTo>
                    <a:pt x="5480547" y="11444"/>
                  </a:lnTo>
                  <a:lnTo>
                    <a:pt x="5491992" y="11444"/>
                  </a:lnTo>
                  <a:lnTo>
                    <a:pt x="5709147" y="11444"/>
                  </a:lnTo>
                  <a:lnTo>
                    <a:pt x="5720592" y="11444"/>
                  </a:lnTo>
                  <a:lnTo>
                    <a:pt x="5937747" y="11444"/>
                  </a:lnTo>
                  <a:lnTo>
                    <a:pt x="5949192" y="11444"/>
                  </a:lnTo>
                  <a:lnTo>
                    <a:pt x="6166347" y="11444"/>
                  </a:lnTo>
                  <a:lnTo>
                    <a:pt x="6177762" y="11444"/>
                  </a:lnTo>
                  <a:lnTo>
                    <a:pt x="6394947" y="11444"/>
                  </a:lnTo>
                  <a:lnTo>
                    <a:pt x="6406362" y="11444"/>
                  </a:lnTo>
                  <a:lnTo>
                    <a:pt x="6623518" y="11444"/>
                  </a:lnTo>
                  <a:lnTo>
                    <a:pt x="6634962" y="11444"/>
                  </a:lnTo>
                  <a:lnTo>
                    <a:pt x="6852118" y="11444"/>
                  </a:lnTo>
                  <a:lnTo>
                    <a:pt x="6857855" y="11444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4"/>
                  </a:lnTo>
                  <a:lnTo>
                    <a:pt x="5708" y="11444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6" name="Freeform: Shape 6425">
              <a:extLst>
                <a:ext uri="{FF2B5EF4-FFF2-40B4-BE49-F238E27FC236}">
                  <a16:creationId xmlns:a16="http://schemas.microsoft.com/office/drawing/2014/main" id="{78B679F0-E333-4DEB-BABE-18CAC9615161}"/>
                </a:ext>
              </a:extLst>
            </p:cNvPr>
            <p:cNvSpPr/>
            <p:nvPr/>
          </p:nvSpPr>
          <p:spPr>
            <a:xfrm>
              <a:off x="0" y="3688983"/>
              <a:ext cx="6857854" cy="11444"/>
            </a:xfrm>
            <a:custGeom>
              <a:avLst/>
              <a:gdLst>
                <a:gd name="connsiteX0" fmla="*/ 222892 w 6857854"/>
                <a:gd name="connsiteY0" fmla="*/ 11444 h 11444"/>
                <a:gd name="connsiteX1" fmla="*/ 234308 w 6857854"/>
                <a:gd name="connsiteY1" fmla="*/ 11444 h 11444"/>
                <a:gd name="connsiteX2" fmla="*/ 451463 w 6857854"/>
                <a:gd name="connsiteY2" fmla="*/ 11444 h 11444"/>
                <a:gd name="connsiteX3" fmla="*/ 462908 w 6857854"/>
                <a:gd name="connsiteY3" fmla="*/ 11444 h 11444"/>
                <a:gd name="connsiteX4" fmla="*/ 680063 w 6857854"/>
                <a:gd name="connsiteY4" fmla="*/ 11444 h 11444"/>
                <a:gd name="connsiteX5" fmla="*/ 691508 w 6857854"/>
                <a:gd name="connsiteY5" fmla="*/ 11444 h 11444"/>
                <a:gd name="connsiteX6" fmla="*/ 908663 w 6857854"/>
                <a:gd name="connsiteY6" fmla="*/ 11444 h 11444"/>
                <a:gd name="connsiteX7" fmla="*/ 920108 w 6857854"/>
                <a:gd name="connsiteY7" fmla="*/ 11444 h 11444"/>
                <a:gd name="connsiteX8" fmla="*/ 1137263 w 6857854"/>
                <a:gd name="connsiteY8" fmla="*/ 11444 h 11444"/>
                <a:gd name="connsiteX9" fmla="*/ 1148679 w 6857854"/>
                <a:gd name="connsiteY9" fmla="*/ 11444 h 11444"/>
                <a:gd name="connsiteX10" fmla="*/ 1365863 w 6857854"/>
                <a:gd name="connsiteY10" fmla="*/ 11444 h 11444"/>
                <a:gd name="connsiteX11" fmla="*/ 1377279 w 6857854"/>
                <a:gd name="connsiteY11" fmla="*/ 11444 h 11444"/>
                <a:gd name="connsiteX12" fmla="*/ 1594434 w 6857854"/>
                <a:gd name="connsiteY12" fmla="*/ 11444 h 11444"/>
                <a:gd name="connsiteX13" fmla="*/ 1605879 w 6857854"/>
                <a:gd name="connsiteY13" fmla="*/ 11444 h 11444"/>
                <a:gd name="connsiteX14" fmla="*/ 1823034 w 6857854"/>
                <a:gd name="connsiteY14" fmla="*/ 11444 h 11444"/>
                <a:gd name="connsiteX15" fmla="*/ 1834479 w 6857854"/>
                <a:gd name="connsiteY15" fmla="*/ 11444 h 11444"/>
                <a:gd name="connsiteX16" fmla="*/ 2051634 w 6857854"/>
                <a:gd name="connsiteY16" fmla="*/ 11444 h 11444"/>
                <a:gd name="connsiteX17" fmla="*/ 2063079 w 6857854"/>
                <a:gd name="connsiteY17" fmla="*/ 11444 h 11444"/>
                <a:gd name="connsiteX18" fmla="*/ 2280234 w 6857854"/>
                <a:gd name="connsiteY18" fmla="*/ 11444 h 11444"/>
                <a:gd name="connsiteX19" fmla="*/ 2291650 w 6857854"/>
                <a:gd name="connsiteY19" fmla="*/ 11444 h 11444"/>
                <a:gd name="connsiteX20" fmla="*/ 2508834 w 6857854"/>
                <a:gd name="connsiteY20" fmla="*/ 11444 h 11444"/>
                <a:gd name="connsiteX21" fmla="*/ 2520250 w 6857854"/>
                <a:gd name="connsiteY21" fmla="*/ 11444 h 11444"/>
                <a:gd name="connsiteX22" fmla="*/ 2737434 w 6857854"/>
                <a:gd name="connsiteY22" fmla="*/ 11444 h 11444"/>
                <a:gd name="connsiteX23" fmla="*/ 2748850 w 6857854"/>
                <a:gd name="connsiteY23" fmla="*/ 11444 h 11444"/>
                <a:gd name="connsiteX24" fmla="*/ 2966005 w 6857854"/>
                <a:gd name="connsiteY24" fmla="*/ 11444 h 11444"/>
                <a:gd name="connsiteX25" fmla="*/ 2977450 w 6857854"/>
                <a:gd name="connsiteY25" fmla="*/ 11444 h 11444"/>
                <a:gd name="connsiteX26" fmla="*/ 3194605 w 6857854"/>
                <a:gd name="connsiteY26" fmla="*/ 11444 h 11444"/>
                <a:gd name="connsiteX27" fmla="*/ 3206049 w 6857854"/>
                <a:gd name="connsiteY27" fmla="*/ 11444 h 11444"/>
                <a:gd name="connsiteX28" fmla="*/ 3423205 w 6857854"/>
                <a:gd name="connsiteY28" fmla="*/ 11444 h 11444"/>
                <a:gd name="connsiteX29" fmla="*/ 3434649 w 6857854"/>
                <a:gd name="connsiteY29" fmla="*/ 11444 h 11444"/>
                <a:gd name="connsiteX30" fmla="*/ 3651805 w 6857854"/>
                <a:gd name="connsiteY30" fmla="*/ 11444 h 11444"/>
                <a:gd name="connsiteX31" fmla="*/ 3663221 w 6857854"/>
                <a:gd name="connsiteY31" fmla="*/ 11444 h 11444"/>
                <a:gd name="connsiteX32" fmla="*/ 3880405 w 6857854"/>
                <a:gd name="connsiteY32" fmla="*/ 11444 h 11444"/>
                <a:gd name="connsiteX33" fmla="*/ 3891821 w 6857854"/>
                <a:gd name="connsiteY33" fmla="*/ 11444 h 11444"/>
                <a:gd name="connsiteX34" fmla="*/ 4108976 w 6857854"/>
                <a:gd name="connsiteY34" fmla="*/ 11444 h 11444"/>
                <a:gd name="connsiteX35" fmla="*/ 4120421 w 6857854"/>
                <a:gd name="connsiteY35" fmla="*/ 11444 h 11444"/>
                <a:gd name="connsiteX36" fmla="*/ 4337576 w 6857854"/>
                <a:gd name="connsiteY36" fmla="*/ 11444 h 11444"/>
                <a:gd name="connsiteX37" fmla="*/ 4349021 w 6857854"/>
                <a:gd name="connsiteY37" fmla="*/ 11444 h 11444"/>
                <a:gd name="connsiteX38" fmla="*/ 4566176 w 6857854"/>
                <a:gd name="connsiteY38" fmla="*/ 11444 h 11444"/>
                <a:gd name="connsiteX39" fmla="*/ 4577621 w 6857854"/>
                <a:gd name="connsiteY39" fmla="*/ 11444 h 11444"/>
                <a:gd name="connsiteX40" fmla="*/ 4794776 w 6857854"/>
                <a:gd name="connsiteY40" fmla="*/ 11444 h 11444"/>
                <a:gd name="connsiteX41" fmla="*/ 4806192 w 6857854"/>
                <a:gd name="connsiteY41" fmla="*/ 11444 h 11444"/>
                <a:gd name="connsiteX42" fmla="*/ 5023376 w 6857854"/>
                <a:gd name="connsiteY42" fmla="*/ 11444 h 11444"/>
                <a:gd name="connsiteX43" fmla="*/ 5034792 w 6857854"/>
                <a:gd name="connsiteY43" fmla="*/ 11444 h 11444"/>
                <a:gd name="connsiteX44" fmla="*/ 5251976 w 6857854"/>
                <a:gd name="connsiteY44" fmla="*/ 11444 h 11444"/>
                <a:gd name="connsiteX45" fmla="*/ 5263392 w 6857854"/>
                <a:gd name="connsiteY45" fmla="*/ 11444 h 11444"/>
                <a:gd name="connsiteX46" fmla="*/ 5480547 w 6857854"/>
                <a:gd name="connsiteY46" fmla="*/ 11444 h 11444"/>
                <a:gd name="connsiteX47" fmla="*/ 5491992 w 6857854"/>
                <a:gd name="connsiteY47" fmla="*/ 11444 h 11444"/>
                <a:gd name="connsiteX48" fmla="*/ 5709147 w 6857854"/>
                <a:gd name="connsiteY48" fmla="*/ 11444 h 11444"/>
                <a:gd name="connsiteX49" fmla="*/ 5720592 w 6857854"/>
                <a:gd name="connsiteY49" fmla="*/ 11444 h 11444"/>
                <a:gd name="connsiteX50" fmla="*/ 5937747 w 6857854"/>
                <a:gd name="connsiteY50" fmla="*/ 11444 h 11444"/>
                <a:gd name="connsiteX51" fmla="*/ 5949192 w 6857854"/>
                <a:gd name="connsiteY51" fmla="*/ 11444 h 11444"/>
                <a:gd name="connsiteX52" fmla="*/ 6166347 w 6857854"/>
                <a:gd name="connsiteY52" fmla="*/ 11444 h 11444"/>
                <a:gd name="connsiteX53" fmla="*/ 6177762 w 6857854"/>
                <a:gd name="connsiteY53" fmla="*/ 11444 h 11444"/>
                <a:gd name="connsiteX54" fmla="*/ 6394947 w 6857854"/>
                <a:gd name="connsiteY54" fmla="*/ 11444 h 11444"/>
                <a:gd name="connsiteX55" fmla="*/ 6406362 w 6857854"/>
                <a:gd name="connsiteY55" fmla="*/ 11444 h 11444"/>
                <a:gd name="connsiteX56" fmla="*/ 6623518 w 6857854"/>
                <a:gd name="connsiteY56" fmla="*/ 11444 h 11444"/>
                <a:gd name="connsiteX57" fmla="*/ 6634962 w 6857854"/>
                <a:gd name="connsiteY57" fmla="*/ 11444 h 11444"/>
                <a:gd name="connsiteX58" fmla="*/ 6852118 w 6857854"/>
                <a:gd name="connsiteY58" fmla="*/ 11444 h 11444"/>
                <a:gd name="connsiteX59" fmla="*/ 6857855 w 6857854"/>
                <a:gd name="connsiteY59" fmla="*/ 11444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4 h 11444"/>
                <a:gd name="connsiteX123" fmla="*/ 5708 w 6857854"/>
                <a:gd name="connsiteY123" fmla="*/ 11444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4"/>
                  </a:moveTo>
                  <a:lnTo>
                    <a:pt x="234308" y="11444"/>
                  </a:lnTo>
                  <a:lnTo>
                    <a:pt x="451463" y="11444"/>
                  </a:lnTo>
                  <a:lnTo>
                    <a:pt x="462908" y="11444"/>
                  </a:lnTo>
                  <a:lnTo>
                    <a:pt x="680063" y="11444"/>
                  </a:lnTo>
                  <a:lnTo>
                    <a:pt x="691508" y="11444"/>
                  </a:lnTo>
                  <a:lnTo>
                    <a:pt x="908663" y="11444"/>
                  </a:lnTo>
                  <a:lnTo>
                    <a:pt x="920108" y="11444"/>
                  </a:lnTo>
                  <a:lnTo>
                    <a:pt x="1137263" y="11444"/>
                  </a:lnTo>
                  <a:lnTo>
                    <a:pt x="1148679" y="11444"/>
                  </a:lnTo>
                  <a:lnTo>
                    <a:pt x="1365863" y="11444"/>
                  </a:lnTo>
                  <a:lnTo>
                    <a:pt x="1377279" y="11444"/>
                  </a:lnTo>
                  <a:lnTo>
                    <a:pt x="1594434" y="11444"/>
                  </a:lnTo>
                  <a:lnTo>
                    <a:pt x="1605879" y="11444"/>
                  </a:lnTo>
                  <a:lnTo>
                    <a:pt x="1823034" y="11444"/>
                  </a:lnTo>
                  <a:lnTo>
                    <a:pt x="1834479" y="11444"/>
                  </a:lnTo>
                  <a:lnTo>
                    <a:pt x="2051634" y="11444"/>
                  </a:lnTo>
                  <a:lnTo>
                    <a:pt x="2063079" y="11444"/>
                  </a:lnTo>
                  <a:lnTo>
                    <a:pt x="2280234" y="11444"/>
                  </a:lnTo>
                  <a:lnTo>
                    <a:pt x="2291650" y="11444"/>
                  </a:lnTo>
                  <a:lnTo>
                    <a:pt x="2508834" y="11444"/>
                  </a:lnTo>
                  <a:lnTo>
                    <a:pt x="2520250" y="11444"/>
                  </a:lnTo>
                  <a:lnTo>
                    <a:pt x="2737434" y="11444"/>
                  </a:lnTo>
                  <a:lnTo>
                    <a:pt x="2748850" y="11444"/>
                  </a:lnTo>
                  <a:lnTo>
                    <a:pt x="2966005" y="11444"/>
                  </a:lnTo>
                  <a:lnTo>
                    <a:pt x="2977450" y="11444"/>
                  </a:lnTo>
                  <a:lnTo>
                    <a:pt x="3194605" y="11444"/>
                  </a:lnTo>
                  <a:lnTo>
                    <a:pt x="3206049" y="11444"/>
                  </a:lnTo>
                  <a:lnTo>
                    <a:pt x="3423205" y="11444"/>
                  </a:lnTo>
                  <a:lnTo>
                    <a:pt x="3434649" y="11444"/>
                  </a:lnTo>
                  <a:lnTo>
                    <a:pt x="3651805" y="11444"/>
                  </a:lnTo>
                  <a:lnTo>
                    <a:pt x="3663221" y="11444"/>
                  </a:lnTo>
                  <a:lnTo>
                    <a:pt x="3880405" y="11444"/>
                  </a:lnTo>
                  <a:lnTo>
                    <a:pt x="3891821" y="11444"/>
                  </a:lnTo>
                  <a:lnTo>
                    <a:pt x="4108976" y="11444"/>
                  </a:lnTo>
                  <a:lnTo>
                    <a:pt x="4120421" y="11444"/>
                  </a:lnTo>
                  <a:lnTo>
                    <a:pt x="4337576" y="11444"/>
                  </a:lnTo>
                  <a:lnTo>
                    <a:pt x="4349021" y="11444"/>
                  </a:lnTo>
                  <a:lnTo>
                    <a:pt x="4566176" y="11444"/>
                  </a:lnTo>
                  <a:lnTo>
                    <a:pt x="4577621" y="11444"/>
                  </a:lnTo>
                  <a:lnTo>
                    <a:pt x="4794776" y="11444"/>
                  </a:lnTo>
                  <a:lnTo>
                    <a:pt x="4806192" y="11444"/>
                  </a:lnTo>
                  <a:lnTo>
                    <a:pt x="5023376" y="11444"/>
                  </a:lnTo>
                  <a:lnTo>
                    <a:pt x="5034792" y="11444"/>
                  </a:lnTo>
                  <a:lnTo>
                    <a:pt x="5251976" y="11444"/>
                  </a:lnTo>
                  <a:lnTo>
                    <a:pt x="5263392" y="11444"/>
                  </a:lnTo>
                  <a:lnTo>
                    <a:pt x="5480547" y="11444"/>
                  </a:lnTo>
                  <a:lnTo>
                    <a:pt x="5491992" y="11444"/>
                  </a:lnTo>
                  <a:lnTo>
                    <a:pt x="5709147" y="11444"/>
                  </a:lnTo>
                  <a:lnTo>
                    <a:pt x="5720592" y="11444"/>
                  </a:lnTo>
                  <a:lnTo>
                    <a:pt x="5937747" y="11444"/>
                  </a:lnTo>
                  <a:lnTo>
                    <a:pt x="5949192" y="11444"/>
                  </a:lnTo>
                  <a:lnTo>
                    <a:pt x="6166347" y="11444"/>
                  </a:lnTo>
                  <a:lnTo>
                    <a:pt x="6177762" y="11444"/>
                  </a:lnTo>
                  <a:lnTo>
                    <a:pt x="6394947" y="11444"/>
                  </a:lnTo>
                  <a:lnTo>
                    <a:pt x="6406362" y="11444"/>
                  </a:lnTo>
                  <a:lnTo>
                    <a:pt x="6623518" y="11444"/>
                  </a:lnTo>
                  <a:lnTo>
                    <a:pt x="6634962" y="11444"/>
                  </a:lnTo>
                  <a:lnTo>
                    <a:pt x="6852118" y="11444"/>
                  </a:lnTo>
                  <a:lnTo>
                    <a:pt x="6857855" y="11444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4"/>
                  </a:lnTo>
                  <a:lnTo>
                    <a:pt x="5708" y="11444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7" name="Freeform: Shape 6426">
              <a:extLst>
                <a:ext uri="{FF2B5EF4-FFF2-40B4-BE49-F238E27FC236}">
                  <a16:creationId xmlns:a16="http://schemas.microsoft.com/office/drawing/2014/main" id="{21AD5DA1-073C-43EC-84B8-20F35FDE9315}"/>
                </a:ext>
              </a:extLst>
            </p:cNvPr>
            <p:cNvSpPr/>
            <p:nvPr/>
          </p:nvSpPr>
          <p:spPr>
            <a:xfrm>
              <a:off x="0" y="3460383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8" name="Freeform: Shape 6427">
              <a:extLst>
                <a:ext uri="{FF2B5EF4-FFF2-40B4-BE49-F238E27FC236}">
                  <a16:creationId xmlns:a16="http://schemas.microsoft.com/office/drawing/2014/main" id="{D564D82E-4D51-47C5-80E2-72E92F8EE30D}"/>
                </a:ext>
              </a:extLst>
            </p:cNvPr>
            <p:cNvSpPr/>
            <p:nvPr/>
          </p:nvSpPr>
          <p:spPr>
            <a:xfrm>
              <a:off x="0" y="3231813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9" name="Freeform: Shape 6428">
              <a:extLst>
                <a:ext uri="{FF2B5EF4-FFF2-40B4-BE49-F238E27FC236}">
                  <a16:creationId xmlns:a16="http://schemas.microsoft.com/office/drawing/2014/main" id="{86766E8C-82C1-4D24-BF7D-8BBDA56886F6}"/>
                </a:ext>
              </a:extLst>
            </p:cNvPr>
            <p:cNvSpPr/>
            <p:nvPr/>
          </p:nvSpPr>
          <p:spPr>
            <a:xfrm>
              <a:off x="0" y="3003213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0" name="Freeform: Shape 6429">
              <a:extLst>
                <a:ext uri="{FF2B5EF4-FFF2-40B4-BE49-F238E27FC236}">
                  <a16:creationId xmlns:a16="http://schemas.microsoft.com/office/drawing/2014/main" id="{8CB9C026-2970-4CDB-BB01-BC9F56419D47}"/>
                </a:ext>
              </a:extLst>
            </p:cNvPr>
            <p:cNvSpPr/>
            <p:nvPr/>
          </p:nvSpPr>
          <p:spPr>
            <a:xfrm>
              <a:off x="0" y="2774613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1" name="Freeform: Shape 6430">
              <a:extLst>
                <a:ext uri="{FF2B5EF4-FFF2-40B4-BE49-F238E27FC236}">
                  <a16:creationId xmlns:a16="http://schemas.microsoft.com/office/drawing/2014/main" id="{1F6B7235-0E6C-417C-9C0A-3B02D7CB003C}"/>
                </a:ext>
              </a:extLst>
            </p:cNvPr>
            <p:cNvSpPr/>
            <p:nvPr/>
          </p:nvSpPr>
          <p:spPr>
            <a:xfrm>
              <a:off x="0" y="2546013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2" name="Freeform: Shape 6431">
              <a:extLst>
                <a:ext uri="{FF2B5EF4-FFF2-40B4-BE49-F238E27FC236}">
                  <a16:creationId xmlns:a16="http://schemas.microsoft.com/office/drawing/2014/main" id="{8D0A0D07-ACC4-4C94-BA24-423E9C0CF7A5}"/>
                </a:ext>
              </a:extLst>
            </p:cNvPr>
            <p:cNvSpPr/>
            <p:nvPr/>
          </p:nvSpPr>
          <p:spPr>
            <a:xfrm>
              <a:off x="0" y="2317413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33" name="Freeform: Shape 6432">
              <a:extLst>
                <a:ext uri="{FF2B5EF4-FFF2-40B4-BE49-F238E27FC236}">
                  <a16:creationId xmlns:a16="http://schemas.microsoft.com/office/drawing/2014/main" id="{F930F799-43E5-4DDD-963D-0519BFD24D2B}"/>
                </a:ext>
              </a:extLst>
            </p:cNvPr>
            <p:cNvSpPr/>
            <p:nvPr/>
          </p:nvSpPr>
          <p:spPr>
            <a:xfrm>
              <a:off x="0" y="2088813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4" name="Freeform: Shape 6433">
              <a:extLst>
                <a:ext uri="{FF2B5EF4-FFF2-40B4-BE49-F238E27FC236}">
                  <a16:creationId xmlns:a16="http://schemas.microsoft.com/office/drawing/2014/main" id="{1A966211-C30A-4466-9195-A68C6C879B94}"/>
                </a:ext>
              </a:extLst>
            </p:cNvPr>
            <p:cNvSpPr/>
            <p:nvPr/>
          </p:nvSpPr>
          <p:spPr>
            <a:xfrm>
              <a:off x="0" y="1860242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5" name="Freeform: Shape 6434">
              <a:extLst>
                <a:ext uri="{FF2B5EF4-FFF2-40B4-BE49-F238E27FC236}">
                  <a16:creationId xmlns:a16="http://schemas.microsoft.com/office/drawing/2014/main" id="{8258B5DF-9AAF-45AE-9C02-42132C2C2BD3}"/>
                </a:ext>
              </a:extLst>
            </p:cNvPr>
            <p:cNvSpPr/>
            <p:nvPr/>
          </p:nvSpPr>
          <p:spPr>
            <a:xfrm>
              <a:off x="0" y="1631642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36" name="Freeform: Shape 6435">
              <a:extLst>
                <a:ext uri="{FF2B5EF4-FFF2-40B4-BE49-F238E27FC236}">
                  <a16:creationId xmlns:a16="http://schemas.microsoft.com/office/drawing/2014/main" id="{9B229EBC-4BF0-48E2-916F-7283BA8E6BC1}"/>
                </a:ext>
              </a:extLst>
            </p:cNvPr>
            <p:cNvSpPr/>
            <p:nvPr/>
          </p:nvSpPr>
          <p:spPr>
            <a:xfrm>
              <a:off x="0" y="1403042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7" name="Freeform: Shape 6436">
              <a:extLst>
                <a:ext uri="{FF2B5EF4-FFF2-40B4-BE49-F238E27FC236}">
                  <a16:creationId xmlns:a16="http://schemas.microsoft.com/office/drawing/2014/main" id="{9F08FA6A-F169-4D54-AD7C-81F1DBF314BF}"/>
                </a:ext>
              </a:extLst>
            </p:cNvPr>
            <p:cNvSpPr/>
            <p:nvPr/>
          </p:nvSpPr>
          <p:spPr>
            <a:xfrm>
              <a:off x="0" y="1174442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8" name="Freeform: Shape 6437">
              <a:extLst>
                <a:ext uri="{FF2B5EF4-FFF2-40B4-BE49-F238E27FC236}">
                  <a16:creationId xmlns:a16="http://schemas.microsoft.com/office/drawing/2014/main" id="{DB96C881-268E-43A7-BC29-437ACEFBF428}"/>
                </a:ext>
              </a:extLst>
            </p:cNvPr>
            <p:cNvSpPr/>
            <p:nvPr/>
          </p:nvSpPr>
          <p:spPr>
            <a:xfrm>
              <a:off x="0" y="945842"/>
              <a:ext cx="6857854" cy="11444"/>
            </a:xfrm>
            <a:custGeom>
              <a:avLst/>
              <a:gdLst>
                <a:gd name="connsiteX0" fmla="*/ 222892 w 6857854"/>
                <a:gd name="connsiteY0" fmla="*/ 11445 h 11444"/>
                <a:gd name="connsiteX1" fmla="*/ 234308 w 6857854"/>
                <a:gd name="connsiteY1" fmla="*/ 11445 h 11444"/>
                <a:gd name="connsiteX2" fmla="*/ 451463 w 6857854"/>
                <a:gd name="connsiteY2" fmla="*/ 11445 h 11444"/>
                <a:gd name="connsiteX3" fmla="*/ 462908 w 6857854"/>
                <a:gd name="connsiteY3" fmla="*/ 11445 h 11444"/>
                <a:gd name="connsiteX4" fmla="*/ 680063 w 6857854"/>
                <a:gd name="connsiteY4" fmla="*/ 11445 h 11444"/>
                <a:gd name="connsiteX5" fmla="*/ 691508 w 6857854"/>
                <a:gd name="connsiteY5" fmla="*/ 11445 h 11444"/>
                <a:gd name="connsiteX6" fmla="*/ 908663 w 6857854"/>
                <a:gd name="connsiteY6" fmla="*/ 11445 h 11444"/>
                <a:gd name="connsiteX7" fmla="*/ 920108 w 6857854"/>
                <a:gd name="connsiteY7" fmla="*/ 11445 h 11444"/>
                <a:gd name="connsiteX8" fmla="*/ 1137263 w 6857854"/>
                <a:gd name="connsiteY8" fmla="*/ 11445 h 11444"/>
                <a:gd name="connsiteX9" fmla="*/ 1148679 w 6857854"/>
                <a:gd name="connsiteY9" fmla="*/ 11445 h 11444"/>
                <a:gd name="connsiteX10" fmla="*/ 1365863 w 6857854"/>
                <a:gd name="connsiteY10" fmla="*/ 11445 h 11444"/>
                <a:gd name="connsiteX11" fmla="*/ 1377279 w 6857854"/>
                <a:gd name="connsiteY11" fmla="*/ 11445 h 11444"/>
                <a:gd name="connsiteX12" fmla="*/ 1594434 w 6857854"/>
                <a:gd name="connsiteY12" fmla="*/ 11445 h 11444"/>
                <a:gd name="connsiteX13" fmla="*/ 1605879 w 6857854"/>
                <a:gd name="connsiteY13" fmla="*/ 11445 h 11444"/>
                <a:gd name="connsiteX14" fmla="*/ 1823034 w 6857854"/>
                <a:gd name="connsiteY14" fmla="*/ 11445 h 11444"/>
                <a:gd name="connsiteX15" fmla="*/ 1834479 w 6857854"/>
                <a:gd name="connsiteY15" fmla="*/ 11445 h 11444"/>
                <a:gd name="connsiteX16" fmla="*/ 2051634 w 6857854"/>
                <a:gd name="connsiteY16" fmla="*/ 11445 h 11444"/>
                <a:gd name="connsiteX17" fmla="*/ 2063079 w 6857854"/>
                <a:gd name="connsiteY17" fmla="*/ 11445 h 11444"/>
                <a:gd name="connsiteX18" fmla="*/ 2280234 w 6857854"/>
                <a:gd name="connsiteY18" fmla="*/ 11445 h 11444"/>
                <a:gd name="connsiteX19" fmla="*/ 2291650 w 6857854"/>
                <a:gd name="connsiteY19" fmla="*/ 11445 h 11444"/>
                <a:gd name="connsiteX20" fmla="*/ 2508834 w 6857854"/>
                <a:gd name="connsiteY20" fmla="*/ 11445 h 11444"/>
                <a:gd name="connsiteX21" fmla="*/ 2520250 w 6857854"/>
                <a:gd name="connsiteY21" fmla="*/ 11445 h 11444"/>
                <a:gd name="connsiteX22" fmla="*/ 2737434 w 6857854"/>
                <a:gd name="connsiteY22" fmla="*/ 11445 h 11444"/>
                <a:gd name="connsiteX23" fmla="*/ 2748850 w 6857854"/>
                <a:gd name="connsiteY23" fmla="*/ 11445 h 11444"/>
                <a:gd name="connsiteX24" fmla="*/ 2966005 w 6857854"/>
                <a:gd name="connsiteY24" fmla="*/ 11445 h 11444"/>
                <a:gd name="connsiteX25" fmla="*/ 2977450 w 6857854"/>
                <a:gd name="connsiteY25" fmla="*/ 11445 h 11444"/>
                <a:gd name="connsiteX26" fmla="*/ 3194605 w 6857854"/>
                <a:gd name="connsiteY26" fmla="*/ 11445 h 11444"/>
                <a:gd name="connsiteX27" fmla="*/ 3206049 w 6857854"/>
                <a:gd name="connsiteY27" fmla="*/ 11445 h 11444"/>
                <a:gd name="connsiteX28" fmla="*/ 3423205 w 6857854"/>
                <a:gd name="connsiteY28" fmla="*/ 11445 h 11444"/>
                <a:gd name="connsiteX29" fmla="*/ 3434649 w 6857854"/>
                <a:gd name="connsiteY29" fmla="*/ 11445 h 11444"/>
                <a:gd name="connsiteX30" fmla="*/ 3651805 w 6857854"/>
                <a:gd name="connsiteY30" fmla="*/ 11445 h 11444"/>
                <a:gd name="connsiteX31" fmla="*/ 3663221 w 6857854"/>
                <a:gd name="connsiteY31" fmla="*/ 11445 h 11444"/>
                <a:gd name="connsiteX32" fmla="*/ 3880405 w 6857854"/>
                <a:gd name="connsiteY32" fmla="*/ 11445 h 11444"/>
                <a:gd name="connsiteX33" fmla="*/ 3891821 w 6857854"/>
                <a:gd name="connsiteY33" fmla="*/ 11445 h 11444"/>
                <a:gd name="connsiteX34" fmla="*/ 4108976 w 6857854"/>
                <a:gd name="connsiteY34" fmla="*/ 11445 h 11444"/>
                <a:gd name="connsiteX35" fmla="*/ 4120421 w 6857854"/>
                <a:gd name="connsiteY35" fmla="*/ 11445 h 11444"/>
                <a:gd name="connsiteX36" fmla="*/ 4337576 w 6857854"/>
                <a:gd name="connsiteY36" fmla="*/ 11445 h 11444"/>
                <a:gd name="connsiteX37" fmla="*/ 4349021 w 6857854"/>
                <a:gd name="connsiteY37" fmla="*/ 11445 h 11444"/>
                <a:gd name="connsiteX38" fmla="*/ 4566176 w 6857854"/>
                <a:gd name="connsiteY38" fmla="*/ 11445 h 11444"/>
                <a:gd name="connsiteX39" fmla="*/ 4577621 w 6857854"/>
                <a:gd name="connsiteY39" fmla="*/ 11445 h 11444"/>
                <a:gd name="connsiteX40" fmla="*/ 4794776 w 6857854"/>
                <a:gd name="connsiteY40" fmla="*/ 11445 h 11444"/>
                <a:gd name="connsiteX41" fmla="*/ 4806192 w 6857854"/>
                <a:gd name="connsiteY41" fmla="*/ 11445 h 11444"/>
                <a:gd name="connsiteX42" fmla="*/ 5023376 w 6857854"/>
                <a:gd name="connsiteY42" fmla="*/ 11445 h 11444"/>
                <a:gd name="connsiteX43" fmla="*/ 5034792 w 6857854"/>
                <a:gd name="connsiteY43" fmla="*/ 11445 h 11444"/>
                <a:gd name="connsiteX44" fmla="*/ 5251976 w 6857854"/>
                <a:gd name="connsiteY44" fmla="*/ 11445 h 11444"/>
                <a:gd name="connsiteX45" fmla="*/ 5263392 w 6857854"/>
                <a:gd name="connsiteY45" fmla="*/ 11445 h 11444"/>
                <a:gd name="connsiteX46" fmla="*/ 5480547 w 6857854"/>
                <a:gd name="connsiteY46" fmla="*/ 11445 h 11444"/>
                <a:gd name="connsiteX47" fmla="*/ 5491992 w 6857854"/>
                <a:gd name="connsiteY47" fmla="*/ 11445 h 11444"/>
                <a:gd name="connsiteX48" fmla="*/ 5709147 w 6857854"/>
                <a:gd name="connsiteY48" fmla="*/ 11445 h 11444"/>
                <a:gd name="connsiteX49" fmla="*/ 5720592 w 6857854"/>
                <a:gd name="connsiteY49" fmla="*/ 11445 h 11444"/>
                <a:gd name="connsiteX50" fmla="*/ 5937747 w 6857854"/>
                <a:gd name="connsiteY50" fmla="*/ 11445 h 11444"/>
                <a:gd name="connsiteX51" fmla="*/ 5949192 w 6857854"/>
                <a:gd name="connsiteY51" fmla="*/ 11445 h 11444"/>
                <a:gd name="connsiteX52" fmla="*/ 6166347 w 6857854"/>
                <a:gd name="connsiteY52" fmla="*/ 11445 h 11444"/>
                <a:gd name="connsiteX53" fmla="*/ 6177762 w 6857854"/>
                <a:gd name="connsiteY53" fmla="*/ 11445 h 11444"/>
                <a:gd name="connsiteX54" fmla="*/ 6394947 w 6857854"/>
                <a:gd name="connsiteY54" fmla="*/ 11445 h 11444"/>
                <a:gd name="connsiteX55" fmla="*/ 6406362 w 6857854"/>
                <a:gd name="connsiteY55" fmla="*/ 11445 h 11444"/>
                <a:gd name="connsiteX56" fmla="*/ 6623518 w 6857854"/>
                <a:gd name="connsiteY56" fmla="*/ 11445 h 11444"/>
                <a:gd name="connsiteX57" fmla="*/ 6634962 w 6857854"/>
                <a:gd name="connsiteY57" fmla="*/ 11445 h 11444"/>
                <a:gd name="connsiteX58" fmla="*/ 6852118 w 6857854"/>
                <a:gd name="connsiteY58" fmla="*/ 11445 h 11444"/>
                <a:gd name="connsiteX59" fmla="*/ 6857855 w 6857854"/>
                <a:gd name="connsiteY59" fmla="*/ 11445 h 11444"/>
                <a:gd name="connsiteX60" fmla="*/ 6857855 w 6857854"/>
                <a:gd name="connsiteY60" fmla="*/ 0 h 11444"/>
                <a:gd name="connsiteX61" fmla="*/ 6852118 w 6857854"/>
                <a:gd name="connsiteY61" fmla="*/ 0 h 11444"/>
                <a:gd name="connsiteX62" fmla="*/ 6634962 w 6857854"/>
                <a:gd name="connsiteY62" fmla="*/ 0 h 11444"/>
                <a:gd name="connsiteX63" fmla="*/ 6623518 w 6857854"/>
                <a:gd name="connsiteY63" fmla="*/ 0 h 11444"/>
                <a:gd name="connsiteX64" fmla="*/ 6406362 w 6857854"/>
                <a:gd name="connsiteY64" fmla="*/ 0 h 11444"/>
                <a:gd name="connsiteX65" fmla="*/ 6394947 w 6857854"/>
                <a:gd name="connsiteY65" fmla="*/ 0 h 11444"/>
                <a:gd name="connsiteX66" fmla="*/ 6177762 w 6857854"/>
                <a:gd name="connsiteY66" fmla="*/ 0 h 11444"/>
                <a:gd name="connsiteX67" fmla="*/ 6166347 w 6857854"/>
                <a:gd name="connsiteY67" fmla="*/ 0 h 11444"/>
                <a:gd name="connsiteX68" fmla="*/ 5949192 w 6857854"/>
                <a:gd name="connsiteY68" fmla="*/ 0 h 11444"/>
                <a:gd name="connsiteX69" fmla="*/ 5937747 w 6857854"/>
                <a:gd name="connsiteY69" fmla="*/ 0 h 11444"/>
                <a:gd name="connsiteX70" fmla="*/ 5720592 w 6857854"/>
                <a:gd name="connsiteY70" fmla="*/ 0 h 11444"/>
                <a:gd name="connsiteX71" fmla="*/ 5709147 w 6857854"/>
                <a:gd name="connsiteY71" fmla="*/ 0 h 11444"/>
                <a:gd name="connsiteX72" fmla="*/ 5491992 w 6857854"/>
                <a:gd name="connsiteY72" fmla="*/ 0 h 11444"/>
                <a:gd name="connsiteX73" fmla="*/ 5480547 w 6857854"/>
                <a:gd name="connsiteY73" fmla="*/ 0 h 11444"/>
                <a:gd name="connsiteX74" fmla="*/ 5263392 w 6857854"/>
                <a:gd name="connsiteY74" fmla="*/ 0 h 11444"/>
                <a:gd name="connsiteX75" fmla="*/ 5251976 w 6857854"/>
                <a:gd name="connsiteY75" fmla="*/ 0 h 11444"/>
                <a:gd name="connsiteX76" fmla="*/ 5034792 w 6857854"/>
                <a:gd name="connsiteY76" fmla="*/ 0 h 11444"/>
                <a:gd name="connsiteX77" fmla="*/ 5023376 w 6857854"/>
                <a:gd name="connsiteY77" fmla="*/ 0 h 11444"/>
                <a:gd name="connsiteX78" fmla="*/ 4806192 w 6857854"/>
                <a:gd name="connsiteY78" fmla="*/ 0 h 11444"/>
                <a:gd name="connsiteX79" fmla="*/ 4794776 w 6857854"/>
                <a:gd name="connsiteY79" fmla="*/ 0 h 11444"/>
                <a:gd name="connsiteX80" fmla="*/ 4577621 w 6857854"/>
                <a:gd name="connsiteY80" fmla="*/ 0 h 11444"/>
                <a:gd name="connsiteX81" fmla="*/ 4566176 w 6857854"/>
                <a:gd name="connsiteY81" fmla="*/ 0 h 11444"/>
                <a:gd name="connsiteX82" fmla="*/ 4349021 w 6857854"/>
                <a:gd name="connsiteY82" fmla="*/ 0 h 11444"/>
                <a:gd name="connsiteX83" fmla="*/ 4337576 w 6857854"/>
                <a:gd name="connsiteY83" fmla="*/ 0 h 11444"/>
                <a:gd name="connsiteX84" fmla="*/ 4120421 w 6857854"/>
                <a:gd name="connsiteY84" fmla="*/ 0 h 11444"/>
                <a:gd name="connsiteX85" fmla="*/ 4108976 w 6857854"/>
                <a:gd name="connsiteY85" fmla="*/ 0 h 11444"/>
                <a:gd name="connsiteX86" fmla="*/ 3891821 w 6857854"/>
                <a:gd name="connsiteY86" fmla="*/ 0 h 11444"/>
                <a:gd name="connsiteX87" fmla="*/ 3880405 w 6857854"/>
                <a:gd name="connsiteY87" fmla="*/ 0 h 11444"/>
                <a:gd name="connsiteX88" fmla="*/ 3663221 w 6857854"/>
                <a:gd name="connsiteY88" fmla="*/ 0 h 11444"/>
                <a:gd name="connsiteX89" fmla="*/ 3651805 w 6857854"/>
                <a:gd name="connsiteY89" fmla="*/ 0 h 11444"/>
                <a:gd name="connsiteX90" fmla="*/ 3434649 w 6857854"/>
                <a:gd name="connsiteY90" fmla="*/ 0 h 11444"/>
                <a:gd name="connsiteX91" fmla="*/ 3423205 w 6857854"/>
                <a:gd name="connsiteY91" fmla="*/ 0 h 11444"/>
                <a:gd name="connsiteX92" fmla="*/ 3206049 w 6857854"/>
                <a:gd name="connsiteY92" fmla="*/ 0 h 11444"/>
                <a:gd name="connsiteX93" fmla="*/ 3194605 w 6857854"/>
                <a:gd name="connsiteY93" fmla="*/ 0 h 11444"/>
                <a:gd name="connsiteX94" fmla="*/ 2977450 w 6857854"/>
                <a:gd name="connsiteY94" fmla="*/ 0 h 11444"/>
                <a:gd name="connsiteX95" fmla="*/ 2966005 w 6857854"/>
                <a:gd name="connsiteY95" fmla="*/ 0 h 11444"/>
                <a:gd name="connsiteX96" fmla="*/ 2748850 w 6857854"/>
                <a:gd name="connsiteY96" fmla="*/ 0 h 11444"/>
                <a:gd name="connsiteX97" fmla="*/ 2737434 w 6857854"/>
                <a:gd name="connsiteY97" fmla="*/ 0 h 11444"/>
                <a:gd name="connsiteX98" fmla="*/ 2520250 w 6857854"/>
                <a:gd name="connsiteY98" fmla="*/ 0 h 11444"/>
                <a:gd name="connsiteX99" fmla="*/ 2508834 w 6857854"/>
                <a:gd name="connsiteY99" fmla="*/ 0 h 11444"/>
                <a:gd name="connsiteX100" fmla="*/ 2291650 w 6857854"/>
                <a:gd name="connsiteY100" fmla="*/ 0 h 11444"/>
                <a:gd name="connsiteX101" fmla="*/ 2280234 w 6857854"/>
                <a:gd name="connsiteY101" fmla="*/ 0 h 11444"/>
                <a:gd name="connsiteX102" fmla="*/ 2063079 w 6857854"/>
                <a:gd name="connsiteY102" fmla="*/ 0 h 11444"/>
                <a:gd name="connsiteX103" fmla="*/ 2051634 w 6857854"/>
                <a:gd name="connsiteY103" fmla="*/ 0 h 11444"/>
                <a:gd name="connsiteX104" fmla="*/ 1834479 w 6857854"/>
                <a:gd name="connsiteY104" fmla="*/ 0 h 11444"/>
                <a:gd name="connsiteX105" fmla="*/ 1823034 w 6857854"/>
                <a:gd name="connsiteY105" fmla="*/ 0 h 11444"/>
                <a:gd name="connsiteX106" fmla="*/ 1605879 w 6857854"/>
                <a:gd name="connsiteY106" fmla="*/ 0 h 11444"/>
                <a:gd name="connsiteX107" fmla="*/ 1594434 w 6857854"/>
                <a:gd name="connsiteY107" fmla="*/ 0 h 11444"/>
                <a:gd name="connsiteX108" fmla="*/ 1377279 w 6857854"/>
                <a:gd name="connsiteY108" fmla="*/ 0 h 11444"/>
                <a:gd name="connsiteX109" fmla="*/ 1365863 w 6857854"/>
                <a:gd name="connsiteY109" fmla="*/ 0 h 11444"/>
                <a:gd name="connsiteX110" fmla="*/ 1148679 w 6857854"/>
                <a:gd name="connsiteY110" fmla="*/ 0 h 11444"/>
                <a:gd name="connsiteX111" fmla="*/ 1137263 w 6857854"/>
                <a:gd name="connsiteY111" fmla="*/ 0 h 11444"/>
                <a:gd name="connsiteX112" fmla="*/ 920108 w 6857854"/>
                <a:gd name="connsiteY112" fmla="*/ 0 h 11444"/>
                <a:gd name="connsiteX113" fmla="*/ 908663 w 6857854"/>
                <a:gd name="connsiteY113" fmla="*/ 0 h 11444"/>
                <a:gd name="connsiteX114" fmla="*/ 691508 w 6857854"/>
                <a:gd name="connsiteY114" fmla="*/ 0 h 11444"/>
                <a:gd name="connsiteX115" fmla="*/ 680063 w 6857854"/>
                <a:gd name="connsiteY115" fmla="*/ 0 h 11444"/>
                <a:gd name="connsiteX116" fmla="*/ 462908 w 6857854"/>
                <a:gd name="connsiteY116" fmla="*/ 0 h 11444"/>
                <a:gd name="connsiteX117" fmla="*/ 451463 w 6857854"/>
                <a:gd name="connsiteY117" fmla="*/ 0 h 11444"/>
                <a:gd name="connsiteX118" fmla="*/ 234308 w 6857854"/>
                <a:gd name="connsiteY118" fmla="*/ 0 h 11444"/>
                <a:gd name="connsiteX119" fmla="*/ 222892 w 6857854"/>
                <a:gd name="connsiteY119" fmla="*/ 0 h 11444"/>
                <a:gd name="connsiteX120" fmla="*/ 5708 w 6857854"/>
                <a:gd name="connsiteY120" fmla="*/ 0 h 11444"/>
                <a:gd name="connsiteX121" fmla="*/ 0 w 6857854"/>
                <a:gd name="connsiteY121" fmla="*/ 0 h 11444"/>
                <a:gd name="connsiteX122" fmla="*/ 0 w 6857854"/>
                <a:gd name="connsiteY122" fmla="*/ 11445 h 11444"/>
                <a:gd name="connsiteX123" fmla="*/ 5708 w 6857854"/>
                <a:gd name="connsiteY123" fmla="*/ 11445 h 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44">
                  <a:moveTo>
                    <a:pt x="222892" y="11445"/>
                  </a:moveTo>
                  <a:lnTo>
                    <a:pt x="234308" y="11445"/>
                  </a:lnTo>
                  <a:lnTo>
                    <a:pt x="451463" y="11445"/>
                  </a:lnTo>
                  <a:lnTo>
                    <a:pt x="462908" y="11445"/>
                  </a:lnTo>
                  <a:lnTo>
                    <a:pt x="680063" y="11445"/>
                  </a:lnTo>
                  <a:lnTo>
                    <a:pt x="691508" y="11445"/>
                  </a:lnTo>
                  <a:lnTo>
                    <a:pt x="908663" y="11445"/>
                  </a:lnTo>
                  <a:lnTo>
                    <a:pt x="920108" y="11445"/>
                  </a:lnTo>
                  <a:lnTo>
                    <a:pt x="1137263" y="11445"/>
                  </a:lnTo>
                  <a:lnTo>
                    <a:pt x="1148679" y="11445"/>
                  </a:lnTo>
                  <a:lnTo>
                    <a:pt x="1365863" y="11445"/>
                  </a:lnTo>
                  <a:lnTo>
                    <a:pt x="1377279" y="11445"/>
                  </a:lnTo>
                  <a:lnTo>
                    <a:pt x="1594434" y="11445"/>
                  </a:lnTo>
                  <a:lnTo>
                    <a:pt x="1605879" y="11445"/>
                  </a:lnTo>
                  <a:lnTo>
                    <a:pt x="1823034" y="11445"/>
                  </a:lnTo>
                  <a:lnTo>
                    <a:pt x="1834479" y="11445"/>
                  </a:lnTo>
                  <a:lnTo>
                    <a:pt x="2051634" y="11445"/>
                  </a:lnTo>
                  <a:lnTo>
                    <a:pt x="2063079" y="11445"/>
                  </a:lnTo>
                  <a:lnTo>
                    <a:pt x="2280234" y="11445"/>
                  </a:lnTo>
                  <a:lnTo>
                    <a:pt x="2291650" y="11445"/>
                  </a:lnTo>
                  <a:lnTo>
                    <a:pt x="2508834" y="11445"/>
                  </a:lnTo>
                  <a:lnTo>
                    <a:pt x="2520250" y="11445"/>
                  </a:lnTo>
                  <a:lnTo>
                    <a:pt x="2737434" y="11445"/>
                  </a:lnTo>
                  <a:lnTo>
                    <a:pt x="2748850" y="11445"/>
                  </a:lnTo>
                  <a:lnTo>
                    <a:pt x="2966005" y="11445"/>
                  </a:lnTo>
                  <a:lnTo>
                    <a:pt x="2977450" y="11445"/>
                  </a:lnTo>
                  <a:lnTo>
                    <a:pt x="3194605" y="11445"/>
                  </a:lnTo>
                  <a:lnTo>
                    <a:pt x="3206049" y="11445"/>
                  </a:lnTo>
                  <a:lnTo>
                    <a:pt x="3423205" y="11445"/>
                  </a:lnTo>
                  <a:lnTo>
                    <a:pt x="3434649" y="11445"/>
                  </a:lnTo>
                  <a:lnTo>
                    <a:pt x="3651805" y="11445"/>
                  </a:lnTo>
                  <a:lnTo>
                    <a:pt x="3663221" y="11445"/>
                  </a:lnTo>
                  <a:lnTo>
                    <a:pt x="3880405" y="11445"/>
                  </a:lnTo>
                  <a:lnTo>
                    <a:pt x="3891821" y="11445"/>
                  </a:lnTo>
                  <a:lnTo>
                    <a:pt x="4108976" y="11445"/>
                  </a:lnTo>
                  <a:lnTo>
                    <a:pt x="4120421" y="11445"/>
                  </a:lnTo>
                  <a:lnTo>
                    <a:pt x="4337576" y="11445"/>
                  </a:lnTo>
                  <a:lnTo>
                    <a:pt x="4349021" y="11445"/>
                  </a:lnTo>
                  <a:lnTo>
                    <a:pt x="4566176" y="11445"/>
                  </a:lnTo>
                  <a:lnTo>
                    <a:pt x="4577621" y="11445"/>
                  </a:lnTo>
                  <a:lnTo>
                    <a:pt x="4794776" y="11445"/>
                  </a:lnTo>
                  <a:lnTo>
                    <a:pt x="4806192" y="11445"/>
                  </a:lnTo>
                  <a:lnTo>
                    <a:pt x="5023376" y="11445"/>
                  </a:lnTo>
                  <a:lnTo>
                    <a:pt x="5034792" y="11445"/>
                  </a:lnTo>
                  <a:lnTo>
                    <a:pt x="5251976" y="11445"/>
                  </a:lnTo>
                  <a:lnTo>
                    <a:pt x="5263392" y="11445"/>
                  </a:lnTo>
                  <a:lnTo>
                    <a:pt x="5480547" y="11445"/>
                  </a:lnTo>
                  <a:lnTo>
                    <a:pt x="5491992" y="11445"/>
                  </a:lnTo>
                  <a:lnTo>
                    <a:pt x="5709147" y="11445"/>
                  </a:lnTo>
                  <a:lnTo>
                    <a:pt x="5720592" y="11445"/>
                  </a:lnTo>
                  <a:lnTo>
                    <a:pt x="5937747" y="11445"/>
                  </a:lnTo>
                  <a:lnTo>
                    <a:pt x="5949192" y="11445"/>
                  </a:lnTo>
                  <a:lnTo>
                    <a:pt x="6166347" y="11445"/>
                  </a:lnTo>
                  <a:lnTo>
                    <a:pt x="6177762" y="11445"/>
                  </a:lnTo>
                  <a:lnTo>
                    <a:pt x="6394947" y="11445"/>
                  </a:lnTo>
                  <a:lnTo>
                    <a:pt x="6406362" y="11445"/>
                  </a:lnTo>
                  <a:lnTo>
                    <a:pt x="6623518" y="11445"/>
                  </a:lnTo>
                  <a:lnTo>
                    <a:pt x="6634962" y="11445"/>
                  </a:lnTo>
                  <a:lnTo>
                    <a:pt x="6852118" y="11445"/>
                  </a:lnTo>
                  <a:lnTo>
                    <a:pt x="6857855" y="1144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45"/>
                  </a:lnTo>
                  <a:lnTo>
                    <a:pt x="5708" y="1144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9" name="Freeform: Shape 6438">
              <a:extLst>
                <a:ext uri="{FF2B5EF4-FFF2-40B4-BE49-F238E27FC236}">
                  <a16:creationId xmlns:a16="http://schemas.microsoft.com/office/drawing/2014/main" id="{AC5BCDA4-4164-46AB-889F-1187F9528AC0}"/>
                </a:ext>
              </a:extLst>
            </p:cNvPr>
            <p:cNvSpPr/>
            <p:nvPr/>
          </p:nvSpPr>
          <p:spPr>
            <a:xfrm>
              <a:off x="0" y="717271"/>
              <a:ext cx="6857854" cy="11415"/>
            </a:xfrm>
            <a:custGeom>
              <a:avLst/>
              <a:gdLst>
                <a:gd name="connsiteX0" fmla="*/ 222892 w 6857854"/>
                <a:gd name="connsiteY0" fmla="*/ 11415 h 11415"/>
                <a:gd name="connsiteX1" fmla="*/ 234308 w 6857854"/>
                <a:gd name="connsiteY1" fmla="*/ 11415 h 11415"/>
                <a:gd name="connsiteX2" fmla="*/ 451463 w 6857854"/>
                <a:gd name="connsiteY2" fmla="*/ 11415 h 11415"/>
                <a:gd name="connsiteX3" fmla="*/ 462908 w 6857854"/>
                <a:gd name="connsiteY3" fmla="*/ 11415 h 11415"/>
                <a:gd name="connsiteX4" fmla="*/ 680063 w 6857854"/>
                <a:gd name="connsiteY4" fmla="*/ 11415 h 11415"/>
                <a:gd name="connsiteX5" fmla="*/ 691508 w 6857854"/>
                <a:gd name="connsiteY5" fmla="*/ 11415 h 11415"/>
                <a:gd name="connsiteX6" fmla="*/ 908663 w 6857854"/>
                <a:gd name="connsiteY6" fmla="*/ 11415 h 11415"/>
                <a:gd name="connsiteX7" fmla="*/ 920108 w 6857854"/>
                <a:gd name="connsiteY7" fmla="*/ 11415 h 11415"/>
                <a:gd name="connsiteX8" fmla="*/ 1137263 w 6857854"/>
                <a:gd name="connsiteY8" fmla="*/ 11415 h 11415"/>
                <a:gd name="connsiteX9" fmla="*/ 1148679 w 6857854"/>
                <a:gd name="connsiteY9" fmla="*/ 11415 h 11415"/>
                <a:gd name="connsiteX10" fmla="*/ 1365863 w 6857854"/>
                <a:gd name="connsiteY10" fmla="*/ 11415 h 11415"/>
                <a:gd name="connsiteX11" fmla="*/ 1377279 w 6857854"/>
                <a:gd name="connsiteY11" fmla="*/ 11415 h 11415"/>
                <a:gd name="connsiteX12" fmla="*/ 1594434 w 6857854"/>
                <a:gd name="connsiteY12" fmla="*/ 11415 h 11415"/>
                <a:gd name="connsiteX13" fmla="*/ 1605879 w 6857854"/>
                <a:gd name="connsiteY13" fmla="*/ 11415 h 11415"/>
                <a:gd name="connsiteX14" fmla="*/ 1823034 w 6857854"/>
                <a:gd name="connsiteY14" fmla="*/ 11415 h 11415"/>
                <a:gd name="connsiteX15" fmla="*/ 1834479 w 6857854"/>
                <a:gd name="connsiteY15" fmla="*/ 11415 h 11415"/>
                <a:gd name="connsiteX16" fmla="*/ 2051634 w 6857854"/>
                <a:gd name="connsiteY16" fmla="*/ 11415 h 11415"/>
                <a:gd name="connsiteX17" fmla="*/ 2063079 w 6857854"/>
                <a:gd name="connsiteY17" fmla="*/ 11415 h 11415"/>
                <a:gd name="connsiteX18" fmla="*/ 2280234 w 6857854"/>
                <a:gd name="connsiteY18" fmla="*/ 11415 h 11415"/>
                <a:gd name="connsiteX19" fmla="*/ 2291650 w 6857854"/>
                <a:gd name="connsiteY19" fmla="*/ 11415 h 11415"/>
                <a:gd name="connsiteX20" fmla="*/ 2508834 w 6857854"/>
                <a:gd name="connsiteY20" fmla="*/ 11415 h 11415"/>
                <a:gd name="connsiteX21" fmla="*/ 2520250 w 6857854"/>
                <a:gd name="connsiteY21" fmla="*/ 11415 h 11415"/>
                <a:gd name="connsiteX22" fmla="*/ 2737434 w 6857854"/>
                <a:gd name="connsiteY22" fmla="*/ 11415 h 11415"/>
                <a:gd name="connsiteX23" fmla="*/ 2748850 w 6857854"/>
                <a:gd name="connsiteY23" fmla="*/ 11415 h 11415"/>
                <a:gd name="connsiteX24" fmla="*/ 2966005 w 6857854"/>
                <a:gd name="connsiteY24" fmla="*/ 11415 h 11415"/>
                <a:gd name="connsiteX25" fmla="*/ 2977450 w 6857854"/>
                <a:gd name="connsiteY25" fmla="*/ 11415 h 11415"/>
                <a:gd name="connsiteX26" fmla="*/ 3194605 w 6857854"/>
                <a:gd name="connsiteY26" fmla="*/ 11415 h 11415"/>
                <a:gd name="connsiteX27" fmla="*/ 3206049 w 6857854"/>
                <a:gd name="connsiteY27" fmla="*/ 11415 h 11415"/>
                <a:gd name="connsiteX28" fmla="*/ 3423205 w 6857854"/>
                <a:gd name="connsiteY28" fmla="*/ 11415 h 11415"/>
                <a:gd name="connsiteX29" fmla="*/ 3434649 w 6857854"/>
                <a:gd name="connsiteY29" fmla="*/ 11415 h 11415"/>
                <a:gd name="connsiteX30" fmla="*/ 3651805 w 6857854"/>
                <a:gd name="connsiteY30" fmla="*/ 11415 h 11415"/>
                <a:gd name="connsiteX31" fmla="*/ 3663221 w 6857854"/>
                <a:gd name="connsiteY31" fmla="*/ 11415 h 11415"/>
                <a:gd name="connsiteX32" fmla="*/ 3880405 w 6857854"/>
                <a:gd name="connsiteY32" fmla="*/ 11415 h 11415"/>
                <a:gd name="connsiteX33" fmla="*/ 3891821 w 6857854"/>
                <a:gd name="connsiteY33" fmla="*/ 11415 h 11415"/>
                <a:gd name="connsiteX34" fmla="*/ 4108976 w 6857854"/>
                <a:gd name="connsiteY34" fmla="*/ 11415 h 11415"/>
                <a:gd name="connsiteX35" fmla="*/ 4120421 w 6857854"/>
                <a:gd name="connsiteY35" fmla="*/ 11415 h 11415"/>
                <a:gd name="connsiteX36" fmla="*/ 4337576 w 6857854"/>
                <a:gd name="connsiteY36" fmla="*/ 11415 h 11415"/>
                <a:gd name="connsiteX37" fmla="*/ 4349021 w 6857854"/>
                <a:gd name="connsiteY37" fmla="*/ 11415 h 11415"/>
                <a:gd name="connsiteX38" fmla="*/ 4566176 w 6857854"/>
                <a:gd name="connsiteY38" fmla="*/ 11415 h 11415"/>
                <a:gd name="connsiteX39" fmla="*/ 4577621 w 6857854"/>
                <a:gd name="connsiteY39" fmla="*/ 11415 h 11415"/>
                <a:gd name="connsiteX40" fmla="*/ 4794776 w 6857854"/>
                <a:gd name="connsiteY40" fmla="*/ 11415 h 11415"/>
                <a:gd name="connsiteX41" fmla="*/ 4806192 w 6857854"/>
                <a:gd name="connsiteY41" fmla="*/ 11415 h 11415"/>
                <a:gd name="connsiteX42" fmla="*/ 5023376 w 6857854"/>
                <a:gd name="connsiteY42" fmla="*/ 11415 h 11415"/>
                <a:gd name="connsiteX43" fmla="*/ 5034792 w 6857854"/>
                <a:gd name="connsiteY43" fmla="*/ 11415 h 11415"/>
                <a:gd name="connsiteX44" fmla="*/ 5251976 w 6857854"/>
                <a:gd name="connsiteY44" fmla="*/ 11415 h 11415"/>
                <a:gd name="connsiteX45" fmla="*/ 5263392 w 6857854"/>
                <a:gd name="connsiteY45" fmla="*/ 11415 h 11415"/>
                <a:gd name="connsiteX46" fmla="*/ 5480547 w 6857854"/>
                <a:gd name="connsiteY46" fmla="*/ 11415 h 11415"/>
                <a:gd name="connsiteX47" fmla="*/ 5491992 w 6857854"/>
                <a:gd name="connsiteY47" fmla="*/ 11415 h 11415"/>
                <a:gd name="connsiteX48" fmla="*/ 5709147 w 6857854"/>
                <a:gd name="connsiteY48" fmla="*/ 11415 h 11415"/>
                <a:gd name="connsiteX49" fmla="*/ 5720592 w 6857854"/>
                <a:gd name="connsiteY49" fmla="*/ 11415 h 11415"/>
                <a:gd name="connsiteX50" fmla="*/ 5937747 w 6857854"/>
                <a:gd name="connsiteY50" fmla="*/ 11415 h 11415"/>
                <a:gd name="connsiteX51" fmla="*/ 5949192 w 6857854"/>
                <a:gd name="connsiteY51" fmla="*/ 11415 h 11415"/>
                <a:gd name="connsiteX52" fmla="*/ 6166347 w 6857854"/>
                <a:gd name="connsiteY52" fmla="*/ 11415 h 11415"/>
                <a:gd name="connsiteX53" fmla="*/ 6177762 w 6857854"/>
                <a:gd name="connsiteY53" fmla="*/ 11415 h 11415"/>
                <a:gd name="connsiteX54" fmla="*/ 6394947 w 6857854"/>
                <a:gd name="connsiteY54" fmla="*/ 11415 h 11415"/>
                <a:gd name="connsiteX55" fmla="*/ 6406362 w 6857854"/>
                <a:gd name="connsiteY55" fmla="*/ 11415 h 11415"/>
                <a:gd name="connsiteX56" fmla="*/ 6623518 w 6857854"/>
                <a:gd name="connsiteY56" fmla="*/ 11415 h 11415"/>
                <a:gd name="connsiteX57" fmla="*/ 6634962 w 6857854"/>
                <a:gd name="connsiteY57" fmla="*/ 11415 h 11415"/>
                <a:gd name="connsiteX58" fmla="*/ 6852118 w 6857854"/>
                <a:gd name="connsiteY58" fmla="*/ 11415 h 11415"/>
                <a:gd name="connsiteX59" fmla="*/ 6857855 w 6857854"/>
                <a:gd name="connsiteY59" fmla="*/ 11415 h 11415"/>
                <a:gd name="connsiteX60" fmla="*/ 6857855 w 6857854"/>
                <a:gd name="connsiteY60" fmla="*/ 0 h 11415"/>
                <a:gd name="connsiteX61" fmla="*/ 6852118 w 6857854"/>
                <a:gd name="connsiteY61" fmla="*/ 0 h 11415"/>
                <a:gd name="connsiteX62" fmla="*/ 6634962 w 6857854"/>
                <a:gd name="connsiteY62" fmla="*/ 0 h 11415"/>
                <a:gd name="connsiteX63" fmla="*/ 6623518 w 6857854"/>
                <a:gd name="connsiteY63" fmla="*/ 0 h 11415"/>
                <a:gd name="connsiteX64" fmla="*/ 6406362 w 6857854"/>
                <a:gd name="connsiteY64" fmla="*/ 0 h 11415"/>
                <a:gd name="connsiteX65" fmla="*/ 6394947 w 6857854"/>
                <a:gd name="connsiteY65" fmla="*/ 0 h 11415"/>
                <a:gd name="connsiteX66" fmla="*/ 6177762 w 6857854"/>
                <a:gd name="connsiteY66" fmla="*/ 0 h 11415"/>
                <a:gd name="connsiteX67" fmla="*/ 6166347 w 6857854"/>
                <a:gd name="connsiteY67" fmla="*/ 0 h 11415"/>
                <a:gd name="connsiteX68" fmla="*/ 5949192 w 6857854"/>
                <a:gd name="connsiteY68" fmla="*/ 0 h 11415"/>
                <a:gd name="connsiteX69" fmla="*/ 5937747 w 6857854"/>
                <a:gd name="connsiteY69" fmla="*/ 0 h 11415"/>
                <a:gd name="connsiteX70" fmla="*/ 5720592 w 6857854"/>
                <a:gd name="connsiteY70" fmla="*/ 0 h 11415"/>
                <a:gd name="connsiteX71" fmla="*/ 5709147 w 6857854"/>
                <a:gd name="connsiteY71" fmla="*/ 0 h 11415"/>
                <a:gd name="connsiteX72" fmla="*/ 5491992 w 6857854"/>
                <a:gd name="connsiteY72" fmla="*/ 0 h 11415"/>
                <a:gd name="connsiteX73" fmla="*/ 5480547 w 6857854"/>
                <a:gd name="connsiteY73" fmla="*/ 0 h 11415"/>
                <a:gd name="connsiteX74" fmla="*/ 5263392 w 6857854"/>
                <a:gd name="connsiteY74" fmla="*/ 0 h 11415"/>
                <a:gd name="connsiteX75" fmla="*/ 5251976 w 6857854"/>
                <a:gd name="connsiteY75" fmla="*/ 0 h 11415"/>
                <a:gd name="connsiteX76" fmla="*/ 5034792 w 6857854"/>
                <a:gd name="connsiteY76" fmla="*/ 0 h 11415"/>
                <a:gd name="connsiteX77" fmla="*/ 5023376 w 6857854"/>
                <a:gd name="connsiteY77" fmla="*/ 0 h 11415"/>
                <a:gd name="connsiteX78" fmla="*/ 4806192 w 6857854"/>
                <a:gd name="connsiteY78" fmla="*/ 0 h 11415"/>
                <a:gd name="connsiteX79" fmla="*/ 4794776 w 6857854"/>
                <a:gd name="connsiteY79" fmla="*/ 0 h 11415"/>
                <a:gd name="connsiteX80" fmla="*/ 4577621 w 6857854"/>
                <a:gd name="connsiteY80" fmla="*/ 0 h 11415"/>
                <a:gd name="connsiteX81" fmla="*/ 4566176 w 6857854"/>
                <a:gd name="connsiteY81" fmla="*/ 0 h 11415"/>
                <a:gd name="connsiteX82" fmla="*/ 4349021 w 6857854"/>
                <a:gd name="connsiteY82" fmla="*/ 0 h 11415"/>
                <a:gd name="connsiteX83" fmla="*/ 4337576 w 6857854"/>
                <a:gd name="connsiteY83" fmla="*/ 0 h 11415"/>
                <a:gd name="connsiteX84" fmla="*/ 4120421 w 6857854"/>
                <a:gd name="connsiteY84" fmla="*/ 0 h 11415"/>
                <a:gd name="connsiteX85" fmla="*/ 4108976 w 6857854"/>
                <a:gd name="connsiteY85" fmla="*/ 0 h 11415"/>
                <a:gd name="connsiteX86" fmla="*/ 3891821 w 6857854"/>
                <a:gd name="connsiteY86" fmla="*/ 0 h 11415"/>
                <a:gd name="connsiteX87" fmla="*/ 3880405 w 6857854"/>
                <a:gd name="connsiteY87" fmla="*/ 0 h 11415"/>
                <a:gd name="connsiteX88" fmla="*/ 3663221 w 6857854"/>
                <a:gd name="connsiteY88" fmla="*/ 0 h 11415"/>
                <a:gd name="connsiteX89" fmla="*/ 3651805 w 6857854"/>
                <a:gd name="connsiteY89" fmla="*/ 0 h 11415"/>
                <a:gd name="connsiteX90" fmla="*/ 3434649 w 6857854"/>
                <a:gd name="connsiteY90" fmla="*/ 0 h 11415"/>
                <a:gd name="connsiteX91" fmla="*/ 3423205 w 6857854"/>
                <a:gd name="connsiteY91" fmla="*/ 0 h 11415"/>
                <a:gd name="connsiteX92" fmla="*/ 3206049 w 6857854"/>
                <a:gd name="connsiteY92" fmla="*/ 0 h 11415"/>
                <a:gd name="connsiteX93" fmla="*/ 3194605 w 6857854"/>
                <a:gd name="connsiteY93" fmla="*/ 0 h 11415"/>
                <a:gd name="connsiteX94" fmla="*/ 2977450 w 6857854"/>
                <a:gd name="connsiteY94" fmla="*/ 0 h 11415"/>
                <a:gd name="connsiteX95" fmla="*/ 2966005 w 6857854"/>
                <a:gd name="connsiteY95" fmla="*/ 0 h 11415"/>
                <a:gd name="connsiteX96" fmla="*/ 2748850 w 6857854"/>
                <a:gd name="connsiteY96" fmla="*/ 0 h 11415"/>
                <a:gd name="connsiteX97" fmla="*/ 2737434 w 6857854"/>
                <a:gd name="connsiteY97" fmla="*/ 0 h 11415"/>
                <a:gd name="connsiteX98" fmla="*/ 2520250 w 6857854"/>
                <a:gd name="connsiteY98" fmla="*/ 0 h 11415"/>
                <a:gd name="connsiteX99" fmla="*/ 2508834 w 6857854"/>
                <a:gd name="connsiteY99" fmla="*/ 0 h 11415"/>
                <a:gd name="connsiteX100" fmla="*/ 2291650 w 6857854"/>
                <a:gd name="connsiteY100" fmla="*/ 0 h 11415"/>
                <a:gd name="connsiteX101" fmla="*/ 2280234 w 6857854"/>
                <a:gd name="connsiteY101" fmla="*/ 0 h 11415"/>
                <a:gd name="connsiteX102" fmla="*/ 2063079 w 6857854"/>
                <a:gd name="connsiteY102" fmla="*/ 0 h 11415"/>
                <a:gd name="connsiteX103" fmla="*/ 2051634 w 6857854"/>
                <a:gd name="connsiteY103" fmla="*/ 0 h 11415"/>
                <a:gd name="connsiteX104" fmla="*/ 1834479 w 6857854"/>
                <a:gd name="connsiteY104" fmla="*/ 0 h 11415"/>
                <a:gd name="connsiteX105" fmla="*/ 1823034 w 6857854"/>
                <a:gd name="connsiteY105" fmla="*/ 0 h 11415"/>
                <a:gd name="connsiteX106" fmla="*/ 1605879 w 6857854"/>
                <a:gd name="connsiteY106" fmla="*/ 0 h 11415"/>
                <a:gd name="connsiteX107" fmla="*/ 1594434 w 6857854"/>
                <a:gd name="connsiteY107" fmla="*/ 0 h 11415"/>
                <a:gd name="connsiteX108" fmla="*/ 1377279 w 6857854"/>
                <a:gd name="connsiteY108" fmla="*/ 0 h 11415"/>
                <a:gd name="connsiteX109" fmla="*/ 1365863 w 6857854"/>
                <a:gd name="connsiteY109" fmla="*/ 0 h 11415"/>
                <a:gd name="connsiteX110" fmla="*/ 1148679 w 6857854"/>
                <a:gd name="connsiteY110" fmla="*/ 0 h 11415"/>
                <a:gd name="connsiteX111" fmla="*/ 1137263 w 6857854"/>
                <a:gd name="connsiteY111" fmla="*/ 0 h 11415"/>
                <a:gd name="connsiteX112" fmla="*/ 920108 w 6857854"/>
                <a:gd name="connsiteY112" fmla="*/ 0 h 11415"/>
                <a:gd name="connsiteX113" fmla="*/ 908663 w 6857854"/>
                <a:gd name="connsiteY113" fmla="*/ 0 h 11415"/>
                <a:gd name="connsiteX114" fmla="*/ 691508 w 6857854"/>
                <a:gd name="connsiteY114" fmla="*/ 0 h 11415"/>
                <a:gd name="connsiteX115" fmla="*/ 680063 w 6857854"/>
                <a:gd name="connsiteY115" fmla="*/ 0 h 11415"/>
                <a:gd name="connsiteX116" fmla="*/ 462908 w 6857854"/>
                <a:gd name="connsiteY116" fmla="*/ 0 h 11415"/>
                <a:gd name="connsiteX117" fmla="*/ 451463 w 6857854"/>
                <a:gd name="connsiteY117" fmla="*/ 0 h 11415"/>
                <a:gd name="connsiteX118" fmla="*/ 234308 w 6857854"/>
                <a:gd name="connsiteY118" fmla="*/ 0 h 11415"/>
                <a:gd name="connsiteX119" fmla="*/ 222892 w 6857854"/>
                <a:gd name="connsiteY119" fmla="*/ 0 h 11415"/>
                <a:gd name="connsiteX120" fmla="*/ 5708 w 6857854"/>
                <a:gd name="connsiteY120" fmla="*/ 0 h 11415"/>
                <a:gd name="connsiteX121" fmla="*/ 0 w 6857854"/>
                <a:gd name="connsiteY121" fmla="*/ 0 h 11415"/>
                <a:gd name="connsiteX122" fmla="*/ 0 w 6857854"/>
                <a:gd name="connsiteY122" fmla="*/ 11415 h 11415"/>
                <a:gd name="connsiteX123" fmla="*/ 5708 w 6857854"/>
                <a:gd name="connsiteY123" fmla="*/ 11415 h 1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11415">
                  <a:moveTo>
                    <a:pt x="222892" y="11415"/>
                  </a:moveTo>
                  <a:lnTo>
                    <a:pt x="234308" y="11415"/>
                  </a:lnTo>
                  <a:lnTo>
                    <a:pt x="451463" y="11415"/>
                  </a:lnTo>
                  <a:lnTo>
                    <a:pt x="462908" y="11415"/>
                  </a:lnTo>
                  <a:lnTo>
                    <a:pt x="680063" y="11415"/>
                  </a:lnTo>
                  <a:lnTo>
                    <a:pt x="691508" y="11415"/>
                  </a:lnTo>
                  <a:lnTo>
                    <a:pt x="908663" y="11415"/>
                  </a:lnTo>
                  <a:lnTo>
                    <a:pt x="920108" y="11415"/>
                  </a:lnTo>
                  <a:lnTo>
                    <a:pt x="1137263" y="11415"/>
                  </a:lnTo>
                  <a:lnTo>
                    <a:pt x="1148679" y="11415"/>
                  </a:lnTo>
                  <a:lnTo>
                    <a:pt x="1365863" y="11415"/>
                  </a:lnTo>
                  <a:lnTo>
                    <a:pt x="1377279" y="11415"/>
                  </a:lnTo>
                  <a:lnTo>
                    <a:pt x="1594434" y="11415"/>
                  </a:lnTo>
                  <a:lnTo>
                    <a:pt x="1605879" y="11415"/>
                  </a:lnTo>
                  <a:lnTo>
                    <a:pt x="1823034" y="11415"/>
                  </a:lnTo>
                  <a:lnTo>
                    <a:pt x="1834479" y="11415"/>
                  </a:lnTo>
                  <a:lnTo>
                    <a:pt x="2051634" y="11415"/>
                  </a:lnTo>
                  <a:lnTo>
                    <a:pt x="2063079" y="11415"/>
                  </a:lnTo>
                  <a:lnTo>
                    <a:pt x="2280234" y="11415"/>
                  </a:lnTo>
                  <a:lnTo>
                    <a:pt x="2291650" y="11415"/>
                  </a:lnTo>
                  <a:lnTo>
                    <a:pt x="2508834" y="11415"/>
                  </a:lnTo>
                  <a:lnTo>
                    <a:pt x="2520250" y="11415"/>
                  </a:lnTo>
                  <a:lnTo>
                    <a:pt x="2737434" y="11415"/>
                  </a:lnTo>
                  <a:lnTo>
                    <a:pt x="2748850" y="11415"/>
                  </a:lnTo>
                  <a:lnTo>
                    <a:pt x="2966005" y="11415"/>
                  </a:lnTo>
                  <a:lnTo>
                    <a:pt x="2977450" y="11415"/>
                  </a:lnTo>
                  <a:lnTo>
                    <a:pt x="3194605" y="11415"/>
                  </a:lnTo>
                  <a:lnTo>
                    <a:pt x="3206049" y="11415"/>
                  </a:lnTo>
                  <a:lnTo>
                    <a:pt x="3423205" y="11415"/>
                  </a:lnTo>
                  <a:lnTo>
                    <a:pt x="3434649" y="11415"/>
                  </a:lnTo>
                  <a:lnTo>
                    <a:pt x="3651805" y="11415"/>
                  </a:lnTo>
                  <a:lnTo>
                    <a:pt x="3663221" y="11415"/>
                  </a:lnTo>
                  <a:lnTo>
                    <a:pt x="3880405" y="11415"/>
                  </a:lnTo>
                  <a:lnTo>
                    <a:pt x="3891821" y="11415"/>
                  </a:lnTo>
                  <a:lnTo>
                    <a:pt x="4108976" y="11415"/>
                  </a:lnTo>
                  <a:lnTo>
                    <a:pt x="4120421" y="11415"/>
                  </a:lnTo>
                  <a:lnTo>
                    <a:pt x="4337576" y="11415"/>
                  </a:lnTo>
                  <a:lnTo>
                    <a:pt x="4349021" y="11415"/>
                  </a:lnTo>
                  <a:lnTo>
                    <a:pt x="4566176" y="11415"/>
                  </a:lnTo>
                  <a:lnTo>
                    <a:pt x="4577621" y="11415"/>
                  </a:lnTo>
                  <a:lnTo>
                    <a:pt x="4794776" y="11415"/>
                  </a:lnTo>
                  <a:lnTo>
                    <a:pt x="4806192" y="11415"/>
                  </a:lnTo>
                  <a:lnTo>
                    <a:pt x="5023376" y="11415"/>
                  </a:lnTo>
                  <a:lnTo>
                    <a:pt x="5034792" y="11415"/>
                  </a:lnTo>
                  <a:lnTo>
                    <a:pt x="5251976" y="11415"/>
                  </a:lnTo>
                  <a:lnTo>
                    <a:pt x="5263392" y="11415"/>
                  </a:lnTo>
                  <a:lnTo>
                    <a:pt x="5480547" y="11415"/>
                  </a:lnTo>
                  <a:lnTo>
                    <a:pt x="5491992" y="11415"/>
                  </a:lnTo>
                  <a:lnTo>
                    <a:pt x="5709147" y="11415"/>
                  </a:lnTo>
                  <a:lnTo>
                    <a:pt x="5720592" y="11415"/>
                  </a:lnTo>
                  <a:lnTo>
                    <a:pt x="5937747" y="11415"/>
                  </a:lnTo>
                  <a:lnTo>
                    <a:pt x="5949192" y="11415"/>
                  </a:lnTo>
                  <a:lnTo>
                    <a:pt x="6166347" y="11415"/>
                  </a:lnTo>
                  <a:lnTo>
                    <a:pt x="6177762" y="11415"/>
                  </a:lnTo>
                  <a:lnTo>
                    <a:pt x="6394947" y="11415"/>
                  </a:lnTo>
                  <a:lnTo>
                    <a:pt x="6406362" y="11415"/>
                  </a:lnTo>
                  <a:lnTo>
                    <a:pt x="6623518" y="11415"/>
                  </a:lnTo>
                  <a:lnTo>
                    <a:pt x="6634962" y="11415"/>
                  </a:lnTo>
                  <a:lnTo>
                    <a:pt x="6852118" y="11415"/>
                  </a:lnTo>
                  <a:lnTo>
                    <a:pt x="6857855" y="11415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11415"/>
                  </a:lnTo>
                  <a:lnTo>
                    <a:pt x="5708" y="11415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40" name="Freeform: Shape 6439">
              <a:extLst>
                <a:ext uri="{FF2B5EF4-FFF2-40B4-BE49-F238E27FC236}">
                  <a16:creationId xmlns:a16="http://schemas.microsoft.com/office/drawing/2014/main" id="{8C190DBA-8D30-4FB3-B4C0-CF903CE79059}"/>
                </a:ext>
              </a:extLst>
            </p:cNvPr>
            <p:cNvSpPr/>
            <p:nvPr/>
          </p:nvSpPr>
          <p:spPr>
            <a:xfrm>
              <a:off x="0" y="494379"/>
              <a:ext cx="6857854" cy="5707"/>
            </a:xfrm>
            <a:custGeom>
              <a:avLst/>
              <a:gdLst>
                <a:gd name="connsiteX0" fmla="*/ 222892 w 6857854"/>
                <a:gd name="connsiteY0" fmla="*/ 5708 h 5707"/>
                <a:gd name="connsiteX1" fmla="*/ 234308 w 6857854"/>
                <a:gd name="connsiteY1" fmla="*/ 5708 h 5707"/>
                <a:gd name="connsiteX2" fmla="*/ 451463 w 6857854"/>
                <a:gd name="connsiteY2" fmla="*/ 5708 h 5707"/>
                <a:gd name="connsiteX3" fmla="*/ 462908 w 6857854"/>
                <a:gd name="connsiteY3" fmla="*/ 5708 h 5707"/>
                <a:gd name="connsiteX4" fmla="*/ 680063 w 6857854"/>
                <a:gd name="connsiteY4" fmla="*/ 5708 h 5707"/>
                <a:gd name="connsiteX5" fmla="*/ 691508 w 6857854"/>
                <a:gd name="connsiteY5" fmla="*/ 5708 h 5707"/>
                <a:gd name="connsiteX6" fmla="*/ 908663 w 6857854"/>
                <a:gd name="connsiteY6" fmla="*/ 5708 h 5707"/>
                <a:gd name="connsiteX7" fmla="*/ 920108 w 6857854"/>
                <a:gd name="connsiteY7" fmla="*/ 5708 h 5707"/>
                <a:gd name="connsiteX8" fmla="*/ 1137263 w 6857854"/>
                <a:gd name="connsiteY8" fmla="*/ 5708 h 5707"/>
                <a:gd name="connsiteX9" fmla="*/ 1148679 w 6857854"/>
                <a:gd name="connsiteY9" fmla="*/ 5708 h 5707"/>
                <a:gd name="connsiteX10" fmla="*/ 1365863 w 6857854"/>
                <a:gd name="connsiteY10" fmla="*/ 5708 h 5707"/>
                <a:gd name="connsiteX11" fmla="*/ 1377279 w 6857854"/>
                <a:gd name="connsiteY11" fmla="*/ 5708 h 5707"/>
                <a:gd name="connsiteX12" fmla="*/ 1594434 w 6857854"/>
                <a:gd name="connsiteY12" fmla="*/ 5708 h 5707"/>
                <a:gd name="connsiteX13" fmla="*/ 1605879 w 6857854"/>
                <a:gd name="connsiteY13" fmla="*/ 5708 h 5707"/>
                <a:gd name="connsiteX14" fmla="*/ 1823034 w 6857854"/>
                <a:gd name="connsiteY14" fmla="*/ 5708 h 5707"/>
                <a:gd name="connsiteX15" fmla="*/ 1834479 w 6857854"/>
                <a:gd name="connsiteY15" fmla="*/ 5708 h 5707"/>
                <a:gd name="connsiteX16" fmla="*/ 2051634 w 6857854"/>
                <a:gd name="connsiteY16" fmla="*/ 5708 h 5707"/>
                <a:gd name="connsiteX17" fmla="*/ 2063079 w 6857854"/>
                <a:gd name="connsiteY17" fmla="*/ 5708 h 5707"/>
                <a:gd name="connsiteX18" fmla="*/ 2280234 w 6857854"/>
                <a:gd name="connsiteY18" fmla="*/ 5708 h 5707"/>
                <a:gd name="connsiteX19" fmla="*/ 2291650 w 6857854"/>
                <a:gd name="connsiteY19" fmla="*/ 5708 h 5707"/>
                <a:gd name="connsiteX20" fmla="*/ 2508834 w 6857854"/>
                <a:gd name="connsiteY20" fmla="*/ 5708 h 5707"/>
                <a:gd name="connsiteX21" fmla="*/ 2520250 w 6857854"/>
                <a:gd name="connsiteY21" fmla="*/ 5708 h 5707"/>
                <a:gd name="connsiteX22" fmla="*/ 2737434 w 6857854"/>
                <a:gd name="connsiteY22" fmla="*/ 5708 h 5707"/>
                <a:gd name="connsiteX23" fmla="*/ 2748850 w 6857854"/>
                <a:gd name="connsiteY23" fmla="*/ 5708 h 5707"/>
                <a:gd name="connsiteX24" fmla="*/ 2966005 w 6857854"/>
                <a:gd name="connsiteY24" fmla="*/ 5708 h 5707"/>
                <a:gd name="connsiteX25" fmla="*/ 2977450 w 6857854"/>
                <a:gd name="connsiteY25" fmla="*/ 5708 h 5707"/>
                <a:gd name="connsiteX26" fmla="*/ 3194605 w 6857854"/>
                <a:gd name="connsiteY26" fmla="*/ 5708 h 5707"/>
                <a:gd name="connsiteX27" fmla="*/ 3206049 w 6857854"/>
                <a:gd name="connsiteY27" fmla="*/ 5708 h 5707"/>
                <a:gd name="connsiteX28" fmla="*/ 3423205 w 6857854"/>
                <a:gd name="connsiteY28" fmla="*/ 5708 h 5707"/>
                <a:gd name="connsiteX29" fmla="*/ 3434649 w 6857854"/>
                <a:gd name="connsiteY29" fmla="*/ 5708 h 5707"/>
                <a:gd name="connsiteX30" fmla="*/ 3651805 w 6857854"/>
                <a:gd name="connsiteY30" fmla="*/ 5708 h 5707"/>
                <a:gd name="connsiteX31" fmla="*/ 3663221 w 6857854"/>
                <a:gd name="connsiteY31" fmla="*/ 5708 h 5707"/>
                <a:gd name="connsiteX32" fmla="*/ 3880405 w 6857854"/>
                <a:gd name="connsiteY32" fmla="*/ 5708 h 5707"/>
                <a:gd name="connsiteX33" fmla="*/ 3891821 w 6857854"/>
                <a:gd name="connsiteY33" fmla="*/ 5708 h 5707"/>
                <a:gd name="connsiteX34" fmla="*/ 4108976 w 6857854"/>
                <a:gd name="connsiteY34" fmla="*/ 5708 h 5707"/>
                <a:gd name="connsiteX35" fmla="*/ 4120421 w 6857854"/>
                <a:gd name="connsiteY35" fmla="*/ 5708 h 5707"/>
                <a:gd name="connsiteX36" fmla="*/ 4337576 w 6857854"/>
                <a:gd name="connsiteY36" fmla="*/ 5708 h 5707"/>
                <a:gd name="connsiteX37" fmla="*/ 4349021 w 6857854"/>
                <a:gd name="connsiteY37" fmla="*/ 5708 h 5707"/>
                <a:gd name="connsiteX38" fmla="*/ 4566176 w 6857854"/>
                <a:gd name="connsiteY38" fmla="*/ 5708 h 5707"/>
                <a:gd name="connsiteX39" fmla="*/ 4577621 w 6857854"/>
                <a:gd name="connsiteY39" fmla="*/ 5708 h 5707"/>
                <a:gd name="connsiteX40" fmla="*/ 4794776 w 6857854"/>
                <a:gd name="connsiteY40" fmla="*/ 5708 h 5707"/>
                <a:gd name="connsiteX41" fmla="*/ 4806192 w 6857854"/>
                <a:gd name="connsiteY41" fmla="*/ 5708 h 5707"/>
                <a:gd name="connsiteX42" fmla="*/ 5023376 w 6857854"/>
                <a:gd name="connsiteY42" fmla="*/ 5708 h 5707"/>
                <a:gd name="connsiteX43" fmla="*/ 5034792 w 6857854"/>
                <a:gd name="connsiteY43" fmla="*/ 5708 h 5707"/>
                <a:gd name="connsiteX44" fmla="*/ 5251976 w 6857854"/>
                <a:gd name="connsiteY44" fmla="*/ 5708 h 5707"/>
                <a:gd name="connsiteX45" fmla="*/ 5263392 w 6857854"/>
                <a:gd name="connsiteY45" fmla="*/ 5708 h 5707"/>
                <a:gd name="connsiteX46" fmla="*/ 5480547 w 6857854"/>
                <a:gd name="connsiteY46" fmla="*/ 5708 h 5707"/>
                <a:gd name="connsiteX47" fmla="*/ 5491992 w 6857854"/>
                <a:gd name="connsiteY47" fmla="*/ 5708 h 5707"/>
                <a:gd name="connsiteX48" fmla="*/ 5709147 w 6857854"/>
                <a:gd name="connsiteY48" fmla="*/ 5708 h 5707"/>
                <a:gd name="connsiteX49" fmla="*/ 5720592 w 6857854"/>
                <a:gd name="connsiteY49" fmla="*/ 5708 h 5707"/>
                <a:gd name="connsiteX50" fmla="*/ 5937747 w 6857854"/>
                <a:gd name="connsiteY50" fmla="*/ 5708 h 5707"/>
                <a:gd name="connsiteX51" fmla="*/ 5949192 w 6857854"/>
                <a:gd name="connsiteY51" fmla="*/ 5708 h 5707"/>
                <a:gd name="connsiteX52" fmla="*/ 6166347 w 6857854"/>
                <a:gd name="connsiteY52" fmla="*/ 5708 h 5707"/>
                <a:gd name="connsiteX53" fmla="*/ 6177762 w 6857854"/>
                <a:gd name="connsiteY53" fmla="*/ 5708 h 5707"/>
                <a:gd name="connsiteX54" fmla="*/ 6394947 w 6857854"/>
                <a:gd name="connsiteY54" fmla="*/ 5708 h 5707"/>
                <a:gd name="connsiteX55" fmla="*/ 6406362 w 6857854"/>
                <a:gd name="connsiteY55" fmla="*/ 5708 h 5707"/>
                <a:gd name="connsiteX56" fmla="*/ 6623518 w 6857854"/>
                <a:gd name="connsiteY56" fmla="*/ 5708 h 5707"/>
                <a:gd name="connsiteX57" fmla="*/ 6634962 w 6857854"/>
                <a:gd name="connsiteY57" fmla="*/ 5708 h 5707"/>
                <a:gd name="connsiteX58" fmla="*/ 6852118 w 6857854"/>
                <a:gd name="connsiteY58" fmla="*/ 5708 h 5707"/>
                <a:gd name="connsiteX59" fmla="*/ 6857855 w 6857854"/>
                <a:gd name="connsiteY59" fmla="*/ 5708 h 5707"/>
                <a:gd name="connsiteX60" fmla="*/ 6857855 w 6857854"/>
                <a:gd name="connsiteY60" fmla="*/ 0 h 5707"/>
                <a:gd name="connsiteX61" fmla="*/ 6852118 w 6857854"/>
                <a:gd name="connsiteY61" fmla="*/ 0 h 5707"/>
                <a:gd name="connsiteX62" fmla="*/ 6634962 w 6857854"/>
                <a:gd name="connsiteY62" fmla="*/ 0 h 5707"/>
                <a:gd name="connsiteX63" fmla="*/ 6623518 w 6857854"/>
                <a:gd name="connsiteY63" fmla="*/ 0 h 5707"/>
                <a:gd name="connsiteX64" fmla="*/ 6406362 w 6857854"/>
                <a:gd name="connsiteY64" fmla="*/ 0 h 5707"/>
                <a:gd name="connsiteX65" fmla="*/ 6394947 w 6857854"/>
                <a:gd name="connsiteY65" fmla="*/ 0 h 5707"/>
                <a:gd name="connsiteX66" fmla="*/ 6177762 w 6857854"/>
                <a:gd name="connsiteY66" fmla="*/ 0 h 5707"/>
                <a:gd name="connsiteX67" fmla="*/ 6166347 w 6857854"/>
                <a:gd name="connsiteY67" fmla="*/ 0 h 5707"/>
                <a:gd name="connsiteX68" fmla="*/ 5949192 w 6857854"/>
                <a:gd name="connsiteY68" fmla="*/ 0 h 5707"/>
                <a:gd name="connsiteX69" fmla="*/ 5937747 w 6857854"/>
                <a:gd name="connsiteY69" fmla="*/ 0 h 5707"/>
                <a:gd name="connsiteX70" fmla="*/ 5720592 w 6857854"/>
                <a:gd name="connsiteY70" fmla="*/ 0 h 5707"/>
                <a:gd name="connsiteX71" fmla="*/ 5709147 w 6857854"/>
                <a:gd name="connsiteY71" fmla="*/ 0 h 5707"/>
                <a:gd name="connsiteX72" fmla="*/ 5491992 w 6857854"/>
                <a:gd name="connsiteY72" fmla="*/ 0 h 5707"/>
                <a:gd name="connsiteX73" fmla="*/ 5480547 w 6857854"/>
                <a:gd name="connsiteY73" fmla="*/ 0 h 5707"/>
                <a:gd name="connsiteX74" fmla="*/ 5263392 w 6857854"/>
                <a:gd name="connsiteY74" fmla="*/ 0 h 5707"/>
                <a:gd name="connsiteX75" fmla="*/ 5251976 w 6857854"/>
                <a:gd name="connsiteY75" fmla="*/ 0 h 5707"/>
                <a:gd name="connsiteX76" fmla="*/ 5034792 w 6857854"/>
                <a:gd name="connsiteY76" fmla="*/ 0 h 5707"/>
                <a:gd name="connsiteX77" fmla="*/ 5023376 w 6857854"/>
                <a:gd name="connsiteY77" fmla="*/ 0 h 5707"/>
                <a:gd name="connsiteX78" fmla="*/ 4806192 w 6857854"/>
                <a:gd name="connsiteY78" fmla="*/ 0 h 5707"/>
                <a:gd name="connsiteX79" fmla="*/ 4794776 w 6857854"/>
                <a:gd name="connsiteY79" fmla="*/ 0 h 5707"/>
                <a:gd name="connsiteX80" fmla="*/ 4577621 w 6857854"/>
                <a:gd name="connsiteY80" fmla="*/ 0 h 5707"/>
                <a:gd name="connsiteX81" fmla="*/ 4566176 w 6857854"/>
                <a:gd name="connsiteY81" fmla="*/ 0 h 5707"/>
                <a:gd name="connsiteX82" fmla="*/ 4349021 w 6857854"/>
                <a:gd name="connsiteY82" fmla="*/ 0 h 5707"/>
                <a:gd name="connsiteX83" fmla="*/ 4337576 w 6857854"/>
                <a:gd name="connsiteY83" fmla="*/ 0 h 5707"/>
                <a:gd name="connsiteX84" fmla="*/ 4120421 w 6857854"/>
                <a:gd name="connsiteY84" fmla="*/ 0 h 5707"/>
                <a:gd name="connsiteX85" fmla="*/ 4108976 w 6857854"/>
                <a:gd name="connsiteY85" fmla="*/ 0 h 5707"/>
                <a:gd name="connsiteX86" fmla="*/ 3891821 w 6857854"/>
                <a:gd name="connsiteY86" fmla="*/ 0 h 5707"/>
                <a:gd name="connsiteX87" fmla="*/ 3880405 w 6857854"/>
                <a:gd name="connsiteY87" fmla="*/ 0 h 5707"/>
                <a:gd name="connsiteX88" fmla="*/ 3663221 w 6857854"/>
                <a:gd name="connsiteY88" fmla="*/ 0 h 5707"/>
                <a:gd name="connsiteX89" fmla="*/ 3651805 w 6857854"/>
                <a:gd name="connsiteY89" fmla="*/ 0 h 5707"/>
                <a:gd name="connsiteX90" fmla="*/ 3434649 w 6857854"/>
                <a:gd name="connsiteY90" fmla="*/ 0 h 5707"/>
                <a:gd name="connsiteX91" fmla="*/ 3423205 w 6857854"/>
                <a:gd name="connsiteY91" fmla="*/ 0 h 5707"/>
                <a:gd name="connsiteX92" fmla="*/ 3206049 w 6857854"/>
                <a:gd name="connsiteY92" fmla="*/ 0 h 5707"/>
                <a:gd name="connsiteX93" fmla="*/ 3194605 w 6857854"/>
                <a:gd name="connsiteY93" fmla="*/ 0 h 5707"/>
                <a:gd name="connsiteX94" fmla="*/ 2977450 w 6857854"/>
                <a:gd name="connsiteY94" fmla="*/ 0 h 5707"/>
                <a:gd name="connsiteX95" fmla="*/ 2966005 w 6857854"/>
                <a:gd name="connsiteY95" fmla="*/ 0 h 5707"/>
                <a:gd name="connsiteX96" fmla="*/ 2748850 w 6857854"/>
                <a:gd name="connsiteY96" fmla="*/ 0 h 5707"/>
                <a:gd name="connsiteX97" fmla="*/ 2737434 w 6857854"/>
                <a:gd name="connsiteY97" fmla="*/ 0 h 5707"/>
                <a:gd name="connsiteX98" fmla="*/ 2520250 w 6857854"/>
                <a:gd name="connsiteY98" fmla="*/ 0 h 5707"/>
                <a:gd name="connsiteX99" fmla="*/ 2508834 w 6857854"/>
                <a:gd name="connsiteY99" fmla="*/ 0 h 5707"/>
                <a:gd name="connsiteX100" fmla="*/ 2291650 w 6857854"/>
                <a:gd name="connsiteY100" fmla="*/ 0 h 5707"/>
                <a:gd name="connsiteX101" fmla="*/ 2280234 w 6857854"/>
                <a:gd name="connsiteY101" fmla="*/ 0 h 5707"/>
                <a:gd name="connsiteX102" fmla="*/ 2063079 w 6857854"/>
                <a:gd name="connsiteY102" fmla="*/ 0 h 5707"/>
                <a:gd name="connsiteX103" fmla="*/ 2051634 w 6857854"/>
                <a:gd name="connsiteY103" fmla="*/ 0 h 5707"/>
                <a:gd name="connsiteX104" fmla="*/ 1834479 w 6857854"/>
                <a:gd name="connsiteY104" fmla="*/ 0 h 5707"/>
                <a:gd name="connsiteX105" fmla="*/ 1823034 w 6857854"/>
                <a:gd name="connsiteY105" fmla="*/ 0 h 5707"/>
                <a:gd name="connsiteX106" fmla="*/ 1605879 w 6857854"/>
                <a:gd name="connsiteY106" fmla="*/ 0 h 5707"/>
                <a:gd name="connsiteX107" fmla="*/ 1594434 w 6857854"/>
                <a:gd name="connsiteY107" fmla="*/ 0 h 5707"/>
                <a:gd name="connsiteX108" fmla="*/ 1377279 w 6857854"/>
                <a:gd name="connsiteY108" fmla="*/ 0 h 5707"/>
                <a:gd name="connsiteX109" fmla="*/ 1365863 w 6857854"/>
                <a:gd name="connsiteY109" fmla="*/ 0 h 5707"/>
                <a:gd name="connsiteX110" fmla="*/ 1148679 w 6857854"/>
                <a:gd name="connsiteY110" fmla="*/ 0 h 5707"/>
                <a:gd name="connsiteX111" fmla="*/ 1137263 w 6857854"/>
                <a:gd name="connsiteY111" fmla="*/ 0 h 5707"/>
                <a:gd name="connsiteX112" fmla="*/ 920108 w 6857854"/>
                <a:gd name="connsiteY112" fmla="*/ 0 h 5707"/>
                <a:gd name="connsiteX113" fmla="*/ 908663 w 6857854"/>
                <a:gd name="connsiteY113" fmla="*/ 0 h 5707"/>
                <a:gd name="connsiteX114" fmla="*/ 691508 w 6857854"/>
                <a:gd name="connsiteY114" fmla="*/ 0 h 5707"/>
                <a:gd name="connsiteX115" fmla="*/ 680063 w 6857854"/>
                <a:gd name="connsiteY115" fmla="*/ 0 h 5707"/>
                <a:gd name="connsiteX116" fmla="*/ 462908 w 6857854"/>
                <a:gd name="connsiteY116" fmla="*/ 0 h 5707"/>
                <a:gd name="connsiteX117" fmla="*/ 451463 w 6857854"/>
                <a:gd name="connsiteY117" fmla="*/ 0 h 5707"/>
                <a:gd name="connsiteX118" fmla="*/ 234308 w 6857854"/>
                <a:gd name="connsiteY118" fmla="*/ 0 h 5707"/>
                <a:gd name="connsiteX119" fmla="*/ 222892 w 6857854"/>
                <a:gd name="connsiteY119" fmla="*/ 0 h 5707"/>
                <a:gd name="connsiteX120" fmla="*/ 5708 w 6857854"/>
                <a:gd name="connsiteY120" fmla="*/ 0 h 5707"/>
                <a:gd name="connsiteX121" fmla="*/ 0 w 6857854"/>
                <a:gd name="connsiteY121" fmla="*/ 0 h 5707"/>
                <a:gd name="connsiteX122" fmla="*/ 0 w 6857854"/>
                <a:gd name="connsiteY122" fmla="*/ 5708 h 5707"/>
                <a:gd name="connsiteX123" fmla="*/ 5708 w 6857854"/>
                <a:gd name="connsiteY123" fmla="*/ 5708 h 5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857854" h="5707">
                  <a:moveTo>
                    <a:pt x="222892" y="5708"/>
                  </a:moveTo>
                  <a:lnTo>
                    <a:pt x="234308" y="5708"/>
                  </a:lnTo>
                  <a:lnTo>
                    <a:pt x="451463" y="5708"/>
                  </a:lnTo>
                  <a:lnTo>
                    <a:pt x="462908" y="5708"/>
                  </a:lnTo>
                  <a:lnTo>
                    <a:pt x="680063" y="5708"/>
                  </a:lnTo>
                  <a:lnTo>
                    <a:pt x="691508" y="5708"/>
                  </a:lnTo>
                  <a:lnTo>
                    <a:pt x="908663" y="5708"/>
                  </a:lnTo>
                  <a:lnTo>
                    <a:pt x="920108" y="5708"/>
                  </a:lnTo>
                  <a:lnTo>
                    <a:pt x="1137263" y="5708"/>
                  </a:lnTo>
                  <a:lnTo>
                    <a:pt x="1148679" y="5708"/>
                  </a:lnTo>
                  <a:lnTo>
                    <a:pt x="1365863" y="5708"/>
                  </a:lnTo>
                  <a:lnTo>
                    <a:pt x="1377279" y="5708"/>
                  </a:lnTo>
                  <a:lnTo>
                    <a:pt x="1594434" y="5708"/>
                  </a:lnTo>
                  <a:lnTo>
                    <a:pt x="1605879" y="5708"/>
                  </a:lnTo>
                  <a:lnTo>
                    <a:pt x="1823034" y="5708"/>
                  </a:lnTo>
                  <a:lnTo>
                    <a:pt x="1834479" y="5708"/>
                  </a:lnTo>
                  <a:lnTo>
                    <a:pt x="2051634" y="5708"/>
                  </a:lnTo>
                  <a:lnTo>
                    <a:pt x="2063079" y="5708"/>
                  </a:lnTo>
                  <a:lnTo>
                    <a:pt x="2280234" y="5708"/>
                  </a:lnTo>
                  <a:lnTo>
                    <a:pt x="2291650" y="5708"/>
                  </a:lnTo>
                  <a:lnTo>
                    <a:pt x="2508834" y="5708"/>
                  </a:lnTo>
                  <a:lnTo>
                    <a:pt x="2520250" y="5708"/>
                  </a:lnTo>
                  <a:lnTo>
                    <a:pt x="2737434" y="5708"/>
                  </a:lnTo>
                  <a:lnTo>
                    <a:pt x="2748850" y="5708"/>
                  </a:lnTo>
                  <a:lnTo>
                    <a:pt x="2966005" y="5708"/>
                  </a:lnTo>
                  <a:lnTo>
                    <a:pt x="2977450" y="5708"/>
                  </a:lnTo>
                  <a:lnTo>
                    <a:pt x="3194605" y="5708"/>
                  </a:lnTo>
                  <a:lnTo>
                    <a:pt x="3206049" y="5708"/>
                  </a:lnTo>
                  <a:lnTo>
                    <a:pt x="3423205" y="5708"/>
                  </a:lnTo>
                  <a:lnTo>
                    <a:pt x="3434649" y="5708"/>
                  </a:lnTo>
                  <a:lnTo>
                    <a:pt x="3651805" y="5708"/>
                  </a:lnTo>
                  <a:lnTo>
                    <a:pt x="3663221" y="5708"/>
                  </a:lnTo>
                  <a:lnTo>
                    <a:pt x="3880405" y="5708"/>
                  </a:lnTo>
                  <a:lnTo>
                    <a:pt x="3891821" y="5708"/>
                  </a:lnTo>
                  <a:lnTo>
                    <a:pt x="4108976" y="5708"/>
                  </a:lnTo>
                  <a:lnTo>
                    <a:pt x="4120421" y="5708"/>
                  </a:lnTo>
                  <a:lnTo>
                    <a:pt x="4337576" y="5708"/>
                  </a:lnTo>
                  <a:lnTo>
                    <a:pt x="4349021" y="5708"/>
                  </a:lnTo>
                  <a:lnTo>
                    <a:pt x="4566176" y="5708"/>
                  </a:lnTo>
                  <a:lnTo>
                    <a:pt x="4577621" y="5708"/>
                  </a:lnTo>
                  <a:lnTo>
                    <a:pt x="4794776" y="5708"/>
                  </a:lnTo>
                  <a:lnTo>
                    <a:pt x="4806192" y="5708"/>
                  </a:lnTo>
                  <a:lnTo>
                    <a:pt x="5023376" y="5708"/>
                  </a:lnTo>
                  <a:lnTo>
                    <a:pt x="5034792" y="5708"/>
                  </a:lnTo>
                  <a:lnTo>
                    <a:pt x="5251976" y="5708"/>
                  </a:lnTo>
                  <a:lnTo>
                    <a:pt x="5263392" y="5708"/>
                  </a:lnTo>
                  <a:lnTo>
                    <a:pt x="5480547" y="5708"/>
                  </a:lnTo>
                  <a:lnTo>
                    <a:pt x="5491992" y="5708"/>
                  </a:lnTo>
                  <a:lnTo>
                    <a:pt x="5709147" y="5708"/>
                  </a:lnTo>
                  <a:lnTo>
                    <a:pt x="5720592" y="5708"/>
                  </a:lnTo>
                  <a:lnTo>
                    <a:pt x="5937747" y="5708"/>
                  </a:lnTo>
                  <a:lnTo>
                    <a:pt x="5949192" y="5708"/>
                  </a:lnTo>
                  <a:lnTo>
                    <a:pt x="6166347" y="5708"/>
                  </a:lnTo>
                  <a:lnTo>
                    <a:pt x="6177762" y="5708"/>
                  </a:lnTo>
                  <a:lnTo>
                    <a:pt x="6394947" y="5708"/>
                  </a:lnTo>
                  <a:lnTo>
                    <a:pt x="6406362" y="5708"/>
                  </a:lnTo>
                  <a:lnTo>
                    <a:pt x="6623518" y="5708"/>
                  </a:lnTo>
                  <a:lnTo>
                    <a:pt x="6634962" y="5708"/>
                  </a:lnTo>
                  <a:lnTo>
                    <a:pt x="6852118" y="5708"/>
                  </a:lnTo>
                  <a:lnTo>
                    <a:pt x="6857855" y="5708"/>
                  </a:lnTo>
                  <a:lnTo>
                    <a:pt x="6857855" y="0"/>
                  </a:lnTo>
                  <a:lnTo>
                    <a:pt x="6852118" y="0"/>
                  </a:lnTo>
                  <a:lnTo>
                    <a:pt x="6634962" y="0"/>
                  </a:lnTo>
                  <a:lnTo>
                    <a:pt x="6623518" y="0"/>
                  </a:lnTo>
                  <a:lnTo>
                    <a:pt x="6406362" y="0"/>
                  </a:lnTo>
                  <a:lnTo>
                    <a:pt x="6394947" y="0"/>
                  </a:lnTo>
                  <a:lnTo>
                    <a:pt x="6177762" y="0"/>
                  </a:lnTo>
                  <a:lnTo>
                    <a:pt x="6166347" y="0"/>
                  </a:lnTo>
                  <a:lnTo>
                    <a:pt x="5949192" y="0"/>
                  </a:lnTo>
                  <a:lnTo>
                    <a:pt x="5937747" y="0"/>
                  </a:lnTo>
                  <a:lnTo>
                    <a:pt x="5720592" y="0"/>
                  </a:lnTo>
                  <a:lnTo>
                    <a:pt x="5709147" y="0"/>
                  </a:lnTo>
                  <a:lnTo>
                    <a:pt x="5491992" y="0"/>
                  </a:lnTo>
                  <a:lnTo>
                    <a:pt x="5480547" y="0"/>
                  </a:lnTo>
                  <a:lnTo>
                    <a:pt x="5263392" y="0"/>
                  </a:lnTo>
                  <a:lnTo>
                    <a:pt x="5251976" y="0"/>
                  </a:lnTo>
                  <a:lnTo>
                    <a:pt x="5034792" y="0"/>
                  </a:lnTo>
                  <a:lnTo>
                    <a:pt x="5023376" y="0"/>
                  </a:lnTo>
                  <a:lnTo>
                    <a:pt x="4806192" y="0"/>
                  </a:lnTo>
                  <a:lnTo>
                    <a:pt x="4794776" y="0"/>
                  </a:lnTo>
                  <a:lnTo>
                    <a:pt x="4577621" y="0"/>
                  </a:lnTo>
                  <a:lnTo>
                    <a:pt x="4566176" y="0"/>
                  </a:lnTo>
                  <a:lnTo>
                    <a:pt x="4349021" y="0"/>
                  </a:lnTo>
                  <a:lnTo>
                    <a:pt x="4337576" y="0"/>
                  </a:lnTo>
                  <a:lnTo>
                    <a:pt x="4120421" y="0"/>
                  </a:lnTo>
                  <a:lnTo>
                    <a:pt x="4108976" y="0"/>
                  </a:lnTo>
                  <a:lnTo>
                    <a:pt x="3891821" y="0"/>
                  </a:lnTo>
                  <a:lnTo>
                    <a:pt x="3880405" y="0"/>
                  </a:lnTo>
                  <a:lnTo>
                    <a:pt x="3663221" y="0"/>
                  </a:lnTo>
                  <a:lnTo>
                    <a:pt x="3651805" y="0"/>
                  </a:lnTo>
                  <a:lnTo>
                    <a:pt x="3434649" y="0"/>
                  </a:lnTo>
                  <a:lnTo>
                    <a:pt x="3423205" y="0"/>
                  </a:lnTo>
                  <a:lnTo>
                    <a:pt x="3206049" y="0"/>
                  </a:lnTo>
                  <a:lnTo>
                    <a:pt x="3194605" y="0"/>
                  </a:lnTo>
                  <a:lnTo>
                    <a:pt x="2977450" y="0"/>
                  </a:lnTo>
                  <a:lnTo>
                    <a:pt x="2966005" y="0"/>
                  </a:lnTo>
                  <a:lnTo>
                    <a:pt x="2748850" y="0"/>
                  </a:lnTo>
                  <a:lnTo>
                    <a:pt x="2737434" y="0"/>
                  </a:lnTo>
                  <a:lnTo>
                    <a:pt x="2520250" y="0"/>
                  </a:lnTo>
                  <a:lnTo>
                    <a:pt x="2508834" y="0"/>
                  </a:lnTo>
                  <a:lnTo>
                    <a:pt x="2291650" y="0"/>
                  </a:lnTo>
                  <a:lnTo>
                    <a:pt x="2280234" y="0"/>
                  </a:lnTo>
                  <a:lnTo>
                    <a:pt x="2063079" y="0"/>
                  </a:lnTo>
                  <a:lnTo>
                    <a:pt x="2051634" y="0"/>
                  </a:lnTo>
                  <a:lnTo>
                    <a:pt x="1834479" y="0"/>
                  </a:lnTo>
                  <a:lnTo>
                    <a:pt x="1823034" y="0"/>
                  </a:lnTo>
                  <a:lnTo>
                    <a:pt x="1605879" y="0"/>
                  </a:lnTo>
                  <a:lnTo>
                    <a:pt x="1594434" y="0"/>
                  </a:lnTo>
                  <a:lnTo>
                    <a:pt x="1377279" y="0"/>
                  </a:lnTo>
                  <a:lnTo>
                    <a:pt x="1365863" y="0"/>
                  </a:lnTo>
                  <a:lnTo>
                    <a:pt x="1148679" y="0"/>
                  </a:lnTo>
                  <a:lnTo>
                    <a:pt x="1137263" y="0"/>
                  </a:lnTo>
                  <a:lnTo>
                    <a:pt x="920108" y="0"/>
                  </a:lnTo>
                  <a:lnTo>
                    <a:pt x="908663" y="0"/>
                  </a:lnTo>
                  <a:lnTo>
                    <a:pt x="691508" y="0"/>
                  </a:lnTo>
                  <a:lnTo>
                    <a:pt x="680063" y="0"/>
                  </a:lnTo>
                  <a:lnTo>
                    <a:pt x="462908" y="0"/>
                  </a:lnTo>
                  <a:lnTo>
                    <a:pt x="451463" y="0"/>
                  </a:lnTo>
                  <a:lnTo>
                    <a:pt x="234308" y="0"/>
                  </a:lnTo>
                  <a:lnTo>
                    <a:pt x="222892" y="0"/>
                  </a:lnTo>
                  <a:lnTo>
                    <a:pt x="5708" y="0"/>
                  </a:lnTo>
                  <a:lnTo>
                    <a:pt x="0" y="0"/>
                  </a:lnTo>
                  <a:lnTo>
                    <a:pt x="0" y="5708"/>
                  </a:lnTo>
                  <a:lnTo>
                    <a:pt x="5708" y="5708"/>
                  </a:lnTo>
                  <a:close/>
                </a:path>
              </a:pathLst>
            </a:custGeom>
            <a:grpFill/>
            <a:ln w="2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Parallelogram 42">
            <a:extLst>
              <a:ext uri="{FF2B5EF4-FFF2-40B4-BE49-F238E27FC236}">
                <a16:creationId xmlns:a16="http://schemas.microsoft.com/office/drawing/2014/main" id="{BC8656F3-F347-4D97-91E0-F6CD19457B2B}"/>
              </a:ext>
            </a:extLst>
          </p:cNvPr>
          <p:cNvSpPr/>
          <p:nvPr/>
        </p:nvSpPr>
        <p:spPr>
          <a:xfrm>
            <a:off x="-5453945" y="2957426"/>
            <a:ext cx="7262292" cy="3248448"/>
          </a:xfrm>
          <a:prstGeom prst="parallelogram">
            <a:avLst>
              <a:gd name="adj" fmla="val 48412"/>
            </a:avLst>
          </a:prstGeom>
          <a:gradFill flip="none" rotWithShape="1">
            <a:gsLst>
              <a:gs pos="0">
                <a:srgbClr val="A90529"/>
              </a:gs>
              <a:gs pos="100000">
                <a:srgbClr val="EC1A33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C4044EC1-9556-4F04-91C3-367E30692B69}"/>
              </a:ext>
            </a:extLst>
          </p:cNvPr>
          <p:cNvSpPr/>
          <p:nvPr/>
        </p:nvSpPr>
        <p:spPr>
          <a:xfrm>
            <a:off x="686790" y="9245687"/>
            <a:ext cx="6081318" cy="663457"/>
          </a:xfrm>
          <a:prstGeom prst="parallelogram">
            <a:avLst>
              <a:gd name="adj" fmla="val 4841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CA9C87A8-B415-409A-B523-2E79A6623F30}"/>
              </a:ext>
            </a:extLst>
          </p:cNvPr>
          <p:cNvSpPr/>
          <p:nvPr/>
        </p:nvSpPr>
        <p:spPr>
          <a:xfrm>
            <a:off x="1322172" y="8920994"/>
            <a:ext cx="5307569" cy="836965"/>
          </a:xfrm>
          <a:prstGeom prst="parallelogram">
            <a:avLst>
              <a:gd name="adj" fmla="val 48412"/>
            </a:avLst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 cmpd="thickThin">
            <a:solidFill>
              <a:schemeClr val="tx1">
                <a:alpha val="6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6455" name="Group 6454">
            <a:extLst>
              <a:ext uri="{FF2B5EF4-FFF2-40B4-BE49-F238E27FC236}">
                <a16:creationId xmlns:a16="http://schemas.microsoft.com/office/drawing/2014/main" id="{18FB3B4B-B796-4CF4-848E-D548469F5A9A}"/>
              </a:ext>
            </a:extLst>
          </p:cNvPr>
          <p:cNvGrpSpPr/>
          <p:nvPr/>
        </p:nvGrpSpPr>
        <p:grpSpPr>
          <a:xfrm>
            <a:off x="-682712" y="-78087"/>
            <a:ext cx="7970435" cy="1267495"/>
            <a:chOff x="-1144361" y="511108"/>
            <a:chExt cx="7970435" cy="931178"/>
          </a:xfr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14302203-42CC-4E6E-AB33-5B2E4BCDB0A1}"/>
                </a:ext>
              </a:extLst>
            </p:cNvPr>
            <p:cNvSpPr/>
            <p:nvPr/>
          </p:nvSpPr>
          <p:spPr>
            <a:xfrm>
              <a:off x="-722736" y="931032"/>
              <a:ext cx="3518643" cy="511254"/>
            </a:xfrm>
            <a:prstGeom prst="parallelogram">
              <a:avLst>
                <a:gd name="adj" fmla="val 3298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54" name="Freeform: Shape 6453">
              <a:extLst>
                <a:ext uri="{FF2B5EF4-FFF2-40B4-BE49-F238E27FC236}">
                  <a16:creationId xmlns:a16="http://schemas.microsoft.com/office/drawing/2014/main" id="{D3344EDF-C4BA-43DB-BBFD-34E9C786A5C3}"/>
                </a:ext>
              </a:extLst>
            </p:cNvPr>
            <p:cNvSpPr/>
            <p:nvPr/>
          </p:nvSpPr>
          <p:spPr>
            <a:xfrm>
              <a:off x="-1144361" y="511108"/>
              <a:ext cx="7970435" cy="840720"/>
            </a:xfrm>
            <a:custGeom>
              <a:avLst/>
              <a:gdLst>
                <a:gd name="connsiteX0" fmla="*/ 473556 w 7970435"/>
                <a:gd name="connsiteY0" fmla="*/ 0 h 840720"/>
                <a:gd name="connsiteX1" fmla="*/ 7970435 w 7970435"/>
                <a:gd name="connsiteY1" fmla="*/ 0 h 840720"/>
                <a:gd name="connsiteX2" fmla="*/ 7733160 w 7970435"/>
                <a:gd name="connsiteY2" fmla="*/ 449035 h 840720"/>
                <a:gd name="connsiteX3" fmla="*/ 3776035 w 7970435"/>
                <a:gd name="connsiteY3" fmla="*/ 449035 h 840720"/>
                <a:gd name="connsiteX4" fmla="*/ 3569065 w 7970435"/>
                <a:gd name="connsiteY4" fmla="*/ 840720 h 840720"/>
                <a:gd name="connsiteX5" fmla="*/ 0 w 7970435"/>
                <a:gd name="connsiteY5" fmla="*/ 840720 h 840720"/>
                <a:gd name="connsiteX6" fmla="*/ 231410 w 7970435"/>
                <a:gd name="connsiteY6" fmla="*/ 402783 h 840720"/>
                <a:gd name="connsiteX7" fmla="*/ 260721 w 7970435"/>
                <a:gd name="connsiteY7" fmla="*/ 402783 h 84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70435" h="840720">
                  <a:moveTo>
                    <a:pt x="473556" y="0"/>
                  </a:moveTo>
                  <a:lnTo>
                    <a:pt x="7970435" y="0"/>
                  </a:lnTo>
                  <a:lnTo>
                    <a:pt x="7733160" y="449035"/>
                  </a:lnTo>
                  <a:lnTo>
                    <a:pt x="3776035" y="449035"/>
                  </a:lnTo>
                  <a:lnTo>
                    <a:pt x="3569065" y="840720"/>
                  </a:lnTo>
                  <a:lnTo>
                    <a:pt x="0" y="840720"/>
                  </a:lnTo>
                  <a:lnTo>
                    <a:pt x="231410" y="402783"/>
                  </a:lnTo>
                  <a:lnTo>
                    <a:pt x="260721" y="402783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5" name="Parallelogram 44">
            <a:extLst>
              <a:ext uri="{FF2B5EF4-FFF2-40B4-BE49-F238E27FC236}">
                <a16:creationId xmlns:a16="http://schemas.microsoft.com/office/drawing/2014/main" id="{4826AEE4-9544-4859-84AC-FCDF3738502C}"/>
              </a:ext>
            </a:extLst>
          </p:cNvPr>
          <p:cNvSpPr/>
          <p:nvPr/>
        </p:nvSpPr>
        <p:spPr>
          <a:xfrm>
            <a:off x="-4883921" y="5539940"/>
            <a:ext cx="7563685" cy="1769668"/>
          </a:xfrm>
          <a:prstGeom prst="parallelogram">
            <a:avLst>
              <a:gd name="adj" fmla="val 48412"/>
            </a:avLst>
          </a:prstGeom>
          <a:noFill/>
          <a:ln w="57150">
            <a:solidFill>
              <a:srgbClr val="1F2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77" name="Parallelogram 5476">
            <a:extLst>
              <a:ext uri="{FF2B5EF4-FFF2-40B4-BE49-F238E27FC236}">
                <a16:creationId xmlns:a16="http://schemas.microsoft.com/office/drawing/2014/main" id="{5485232F-12E1-4E09-8F57-A8BA69BAC716}"/>
              </a:ext>
            </a:extLst>
          </p:cNvPr>
          <p:cNvSpPr/>
          <p:nvPr/>
        </p:nvSpPr>
        <p:spPr>
          <a:xfrm>
            <a:off x="-4606019" y="2911977"/>
            <a:ext cx="7262292" cy="3248448"/>
          </a:xfrm>
          <a:prstGeom prst="parallelogram">
            <a:avLst>
              <a:gd name="adj" fmla="val 48412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72" name="Group 6471">
            <a:extLst>
              <a:ext uri="{FF2B5EF4-FFF2-40B4-BE49-F238E27FC236}">
                <a16:creationId xmlns:a16="http://schemas.microsoft.com/office/drawing/2014/main" id="{C8D18BAE-B9D9-438C-BBC2-C84D6A6C161A}"/>
              </a:ext>
            </a:extLst>
          </p:cNvPr>
          <p:cNvGrpSpPr/>
          <p:nvPr/>
        </p:nvGrpSpPr>
        <p:grpSpPr>
          <a:xfrm>
            <a:off x="1214886" y="3474947"/>
            <a:ext cx="1742726" cy="1587809"/>
            <a:chOff x="317094" y="1971885"/>
            <a:chExt cx="1742726" cy="1587809"/>
          </a:xfrm>
          <a:solidFill>
            <a:schemeClr val="bg1">
              <a:alpha val="15000"/>
            </a:schemeClr>
          </a:solidFill>
        </p:grpSpPr>
        <p:grpSp>
          <p:nvGrpSpPr>
            <p:cNvPr id="6461" name="Group 6460">
              <a:extLst>
                <a:ext uri="{FF2B5EF4-FFF2-40B4-BE49-F238E27FC236}">
                  <a16:creationId xmlns:a16="http://schemas.microsoft.com/office/drawing/2014/main" id="{A07C5895-F639-4020-9BFC-72BB6231271E}"/>
                </a:ext>
              </a:extLst>
            </p:cNvPr>
            <p:cNvGrpSpPr/>
            <p:nvPr/>
          </p:nvGrpSpPr>
          <p:grpSpPr>
            <a:xfrm>
              <a:off x="317094" y="1971885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6456" name="Hexagon 6455">
                <a:extLst>
                  <a:ext uri="{FF2B5EF4-FFF2-40B4-BE49-F238E27FC236}">
                    <a16:creationId xmlns:a16="http://schemas.microsoft.com/office/drawing/2014/main" id="{EB6C13BC-A061-4606-B6D3-8B818BC8FD20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8" name="Hexagon 6457">
                <a:extLst>
                  <a:ext uri="{FF2B5EF4-FFF2-40B4-BE49-F238E27FC236}">
                    <a16:creationId xmlns:a16="http://schemas.microsoft.com/office/drawing/2014/main" id="{B7936274-BD24-4945-9886-C79168352FA8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0" name="Hexagon 6459">
                <a:extLst>
                  <a:ext uri="{FF2B5EF4-FFF2-40B4-BE49-F238E27FC236}">
                    <a16:creationId xmlns:a16="http://schemas.microsoft.com/office/drawing/2014/main" id="{4C7A9679-0A83-4FBB-8978-78B2FD7B0472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66" name="Group 6465">
              <a:extLst>
                <a:ext uri="{FF2B5EF4-FFF2-40B4-BE49-F238E27FC236}">
                  <a16:creationId xmlns:a16="http://schemas.microsoft.com/office/drawing/2014/main" id="{12EB50EB-CF1C-451C-8C62-3D6E7B361350}"/>
                </a:ext>
              </a:extLst>
            </p:cNvPr>
            <p:cNvGrpSpPr/>
            <p:nvPr/>
          </p:nvGrpSpPr>
          <p:grpSpPr>
            <a:xfrm>
              <a:off x="720937" y="2673752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6463" name="Hexagon 6462">
                <a:extLst>
                  <a:ext uri="{FF2B5EF4-FFF2-40B4-BE49-F238E27FC236}">
                    <a16:creationId xmlns:a16="http://schemas.microsoft.com/office/drawing/2014/main" id="{71801BFF-4C3C-47AF-9C7D-E21219EDF87F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4" name="Hexagon 6463">
                <a:extLst>
                  <a:ext uri="{FF2B5EF4-FFF2-40B4-BE49-F238E27FC236}">
                    <a16:creationId xmlns:a16="http://schemas.microsoft.com/office/drawing/2014/main" id="{E6B0CC1C-A327-435E-9982-407D8D52A9FA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5" name="Hexagon 6464">
                <a:extLst>
                  <a:ext uri="{FF2B5EF4-FFF2-40B4-BE49-F238E27FC236}">
                    <a16:creationId xmlns:a16="http://schemas.microsoft.com/office/drawing/2014/main" id="{50E87097-D05A-436A-B22A-56130A7336A2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71" name="Group 6470">
              <a:extLst>
                <a:ext uri="{FF2B5EF4-FFF2-40B4-BE49-F238E27FC236}">
                  <a16:creationId xmlns:a16="http://schemas.microsoft.com/office/drawing/2014/main" id="{68D5397A-C254-42C5-9DA9-FF228D9DBC0D}"/>
                </a:ext>
              </a:extLst>
            </p:cNvPr>
            <p:cNvGrpSpPr/>
            <p:nvPr/>
          </p:nvGrpSpPr>
          <p:grpSpPr>
            <a:xfrm>
              <a:off x="1146460" y="1998286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6468" name="Hexagon 6467">
                <a:extLst>
                  <a:ext uri="{FF2B5EF4-FFF2-40B4-BE49-F238E27FC236}">
                    <a16:creationId xmlns:a16="http://schemas.microsoft.com/office/drawing/2014/main" id="{F7F7CF99-3EB4-4703-8EAE-EA75E2E55075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9" name="Hexagon 6468">
                <a:extLst>
                  <a:ext uri="{FF2B5EF4-FFF2-40B4-BE49-F238E27FC236}">
                    <a16:creationId xmlns:a16="http://schemas.microsoft.com/office/drawing/2014/main" id="{12BBB9D6-C1D1-40F3-B545-01FF1806D6CF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0" name="Hexagon 6469">
                <a:extLst>
                  <a:ext uri="{FF2B5EF4-FFF2-40B4-BE49-F238E27FC236}">
                    <a16:creationId xmlns:a16="http://schemas.microsoft.com/office/drawing/2014/main" id="{C540E8BD-9E30-42B8-8CCE-2334C53317B7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DB7E95C-A7A5-4B6B-84BE-CE3124895E33}"/>
              </a:ext>
            </a:extLst>
          </p:cNvPr>
          <p:cNvSpPr/>
          <p:nvPr/>
        </p:nvSpPr>
        <p:spPr>
          <a:xfrm>
            <a:off x="-3929063" y="-171450"/>
            <a:ext cx="614363" cy="614363"/>
          </a:xfrm>
          <a:prstGeom prst="rect">
            <a:avLst/>
          </a:prstGeom>
          <a:solidFill>
            <a:srgbClr val="A905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542BC6-B6EC-406D-A4E2-533CE7C01D35}"/>
              </a:ext>
            </a:extLst>
          </p:cNvPr>
          <p:cNvSpPr/>
          <p:nvPr/>
        </p:nvSpPr>
        <p:spPr>
          <a:xfrm>
            <a:off x="-3929064" y="565820"/>
            <a:ext cx="614363" cy="614363"/>
          </a:xfrm>
          <a:prstGeom prst="rect">
            <a:avLst/>
          </a:prstGeom>
          <a:solidFill>
            <a:srgbClr val="EC1A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923D41-E3A2-4262-B6D6-F046C73645E1}"/>
              </a:ext>
            </a:extLst>
          </p:cNvPr>
          <p:cNvSpPr/>
          <p:nvPr/>
        </p:nvSpPr>
        <p:spPr>
          <a:xfrm>
            <a:off x="-3929064" y="1426399"/>
            <a:ext cx="614363" cy="614363"/>
          </a:xfrm>
          <a:prstGeom prst="rect">
            <a:avLst/>
          </a:prstGeom>
          <a:gradFill flip="none" rotWithShape="1">
            <a:gsLst>
              <a:gs pos="0">
                <a:srgbClr val="A90529"/>
              </a:gs>
              <a:gs pos="100000">
                <a:srgbClr val="EC1A3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01E670-E0EB-4BE8-BCA0-5B3A7062E802}"/>
              </a:ext>
            </a:extLst>
          </p:cNvPr>
          <p:cNvSpPr/>
          <p:nvPr/>
        </p:nvSpPr>
        <p:spPr>
          <a:xfrm>
            <a:off x="-3929065" y="-913991"/>
            <a:ext cx="614363" cy="6143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1" name="กล่องข้อความ 990">
            <a:extLst>
              <a:ext uri="{FF2B5EF4-FFF2-40B4-BE49-F238E27FC236}">
                <a16:creationId xmlns:a16="http://schemas.microsoft.com/office/drawing/2014/main" id="{FAF35E39-83D0-4CB7-88AA-7B7C9FDB1565}"/>
              </a:ext>
            </a:extLst>
          </p:cNvPr>
          <p:cNvSpPr txBox="1"/>
          <p:nvPr/>
        </p:nvSpPr>
        <p:spPr>
          <a:xfrm>
            <a:off x="522785" y="8968706"/>
            <a:ext cx="66002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latin typeface="TH Niramit AS" pitchFamily="2" charset="-34"/>
                <a:cs typeface="TH Niramit AS" pitchFamily="2" charset="-34"/>
              </a:rPr>
              <a:t>          องค์การบริหารส่วนตำบลโคกมั่งงอย </a:t>
            </a:r>
            <a:br>
              <a:rPr lang="th-TH" sz="2400" b="1" dirty="0">
                <a:latin typeface="TH Niramit AS" pitchFamily="2" charset="-34"/>
                <a:cs typeface="TH Niramit AS" pitchFamily="2" charset="-34"/>
              </a:rPr>
            </a:br>
            <a:r>
              <a:rPr lang="en-US" sz="2400" b="1" dirty="0">
                <a:latin typeface="TH Niramit AS" pitchFamily="2" charset="-34"/>
                <a:cs typeface="TH Niramit AS" pitchFamily="2" charset="-34"/>
              </a:rPr>
              <a:t>         </a:t>
            </a:r>
            <a:r>
              <a:rPr lang="en-US" sz="2400" b="1" dirty="0" err="1">
                <a:latin typeface="TH Niramit AS" pitchFamily="2" charset="-34"/>
                <a:cs typeface="TH Niramit AS" pitchFamily="2" charset="-34"/>
              </a:rPr>
              <a:t>Kokmungngoi</a:t>
            </a:r>
            <a:r>
              <a:rPr lang="en-US" sz="2400" b="1" dirty="0">
                <a:latin typeface="TH Niramit AS" pitchFamily="2" charset="-34"/>
                <a:cs typeface="TH Niramit AS" pitchFamily="2" charset="-34"/>
              </a:rPr>
              <a:t> Subdistrict </a:t>
            </a:r>
            <a:r>
              <a:rPr lang="en-US" sz="2400" b="1" dirty="0" err="1">
                <a:latin typeface="TH Niramit AS" pitchFamily="2" charset="-34"/>
                <a:cs typeface="TH Niramit AS" pitchFamily="2" charset="-34"/>
              </a:rPr>
              <a:t>Administratrive</a:t>
            </a:r>
            <a:r>
              <a:rPr lang="en-US" sz="2400" b="1" dirty="0">
                <a:latin typeface="TH Niramit AS" pitchFamily="2" charset="-34"/>
                <a:cs typeface="TH Niramit AS" pitchFamily="2" charset="-34"/>
              </a:rPr>
              <a:t> Organization</a:t>
            </a:r>
            <a:endParaRPr lang="th-TH" sz="2400" dirty="0"/>
          </a:p>
        </p:txBody>
      </p: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320349FC-73D2-4558-86D2-ACE6112AD8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2" y="8529352"/>
            <a:ext cx="1432670" cy="1432670"/>
          </a:xfrm>
          <a:prstGeom prst="rect">
            <a:avLst/>
          </a:prstGeom>
        </p:spPr>
      </p:pic>
      <p:sp>
        <p:nvSpPr>
          <p:cNvPr id="995" name="กล่องข้อความ 994">
            <a:extLst>
              <a:ext uri="{FF2B5EF4-FFF2-40B4-BE49-F238E27FC236}">
                <a16:creationId xmlns:a16="http://schemas.microsoft.com/office/drawing/2014/main" id="{59F44F7D-17CE-4B0A-B38F-F62225588B55}"/>
              </a:ext>
            </a:extLst>
          </p:cNvPr>
          <p:cNvSpPr txBox="1"/>
          <p:nvPr/>
        </p:nvSpPr>
        <p:spPr>
          <a:xfrm>
            <a:off x="282737" y="-15728"/>
            <a:ext cx="67554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effectLst/>
                <a:ea typeface="Cordia New" panose="020B0304020202020204" pitchFamily="34" charset="-34"/>
                <a:cs typeface="TH Niramit AS" panose="02000506000000020004" pitchFamily="2" charset="-34"/>
              </a:rPr>
              <a:t>รายงานการติดตามประเมินผลการควบคุมภายใน</a:t>
            </a:r>
            <a:endParaRPr lang="th-TH" sz="3200" dirty="0"/>
          </a:p>
        </p:txBody>
      </p:sp>
      <p:sp>
        <p:nvSpPr>
          <p:cNvPr id="997" name="กล่องข้อความ 996">
            <a:extLst>
              <a:ext uri="{FF2B5EF4-FFF2-40B4-BE49-F238E27FC236}">
                <a16:creationId xmlns:a16="http://schemas.microsoft.com/office/drawing/2014/main" id="{4CE91D92-214B-4D67-BED7-B227A3F20741}"/>
              </a:ext>
            </a:extLst>
          </p:cNvPr>
          <p:cNvSpPr txBox="1"/>
          <p:nvPr/>
        </p:nvSpPr>
        <p:spPr>
          <a:xfrm>
            <a:off x="80722" y="608027"/>
            <a:ext cx="685423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3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(สำหรับงวดตั้งแต่วันที่ </a:t>
            </a:r>
            <a:r>
              <a:rPr lang="en-SG" sz="23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1</a:t>
            </a:r>
            <a:r>
              <a:rPr lang="th-TH" sz="23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ตุลาคม พ.ศ. </a:t>
            </a:r>
            <a:r>
              <a:rPr lang="en-US" sz="23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2562</a:t>
            </a:r>
            <a:r>
              <a:rPr lang="th-TH" sz="23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  ถึงวันที่ </a:t>
            </a:r>
            <a:r>
              <a:rPr lang="en-US" sz="23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30</a:t>
            </a:r>
            <a:r>
              <a:rPr lang="th-TH" sz="23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 กันยายน พ.ศ.</a:t>
            </a:r>
            <a:r>
              <a:rPr lang="en-US" sz="23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2563</a:t>
            </a:r>
            <a:r>
              <a:rPr lang="th-TH" sz="2300" b="1" dirty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)</a:t>
            </a:r>
            <a:endParaRPr lang="th-TH" sz="2300" b="1" dirty="0">
              <a:solidFill>
                <a:srgbClr val="FF0000"/>
              </a:solidFill>
            </a:endParaRPr>
          </a:p>
        </p:txBody>
      </p:sp>
      <p:sp>
        <p:nvSpPr>
          <p:cNvPr id="999" name="กล่องข้อความ 998">
            <a:extLst>
              <a:ext uri="{FF2B5EF4-FFF2-40B4-BE49-F238E27FC236}">
                <a16:creationId xmlns:a16="http://schemas.microsoft.com/office/drawing/2014/main" id="{3FE3DD05-55A0-476E-ABE0-51181331006A}"/>
              </a:ext>
            </a:extLst>
          </p:cNvPr>
          <p:cNvSpPr txBox="1"/>
          <p:nvPr/>
        </p:nvSpPr>
        <p:spPr>
          <a:xfrm>
            <a:off x="-603095" y="3045914"/>
            <a:ext cx="77242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ตามหลักเกณฑ์กระทรวงการคลัง</a:t>
            </a:r>
            <a:endParaRPr lang="en-US" sz="3200" b="1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endParaRPr>
          </a:p>
          <a:p>
            <a:pPr algn="ctr"/>
            <a:r>
              <a:rPr lang="th-TH" sz="3200" b="1" dirty="0"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  ว่าด้วยมาตรฐานและหลักเกณฑ์ปฏิบัติการควบคุม   </a:t>
            </a:r>
          </a:p>
          <a:p>
            <a:pPr algn="ctr"/>
            <a:r>
              <a:rPr lang="th-TH" sz="3200" b="1" dirty="0"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  ภายในสำหรับหน่วยงานของรัฐ พ.ศ.</a:t>
            </a:r>
            <a:r>
              <a:rPr lang="en-US" sz="3200" b="1" dirty="0">
                <a:effectLst/>
                <a:latin typeface="TH Niramit AS" panose="02000506000000020004" pitchFamily="2" charset="-34"/>
                <a:ea typeface="Cordia New" panose="020B0304020202020204" pitchFamily="34" charset="-34"/>
                <a:cs typeface="Angsana New" panose="02020603050405020304" pitchFamily="18" charset="-34"/>
              </a:rPr>
              <a:t> 2561 </a:t>
            </a:r>
            <a:endParaRPr lang="th-TH" sz="3200" b="1" dirty="0"/>
          </a:p>
        </p:txBody>
      </p:sp>
      <p:sp>
        <p:nvSpPr>
          <p:cNvPr id="1001" name="กล่องข้อความ 1000">
            <a:extLst>
              <a:ext uri="{FF2B5EF4-FFF2-40B4-BE49-F238E27FC236}">
                <a16:creationId xmlns:a16="http://schemas.microsoft.com/office/drawing/2014/main" id="{DDD981A5-59D6-4198-8FE1-633B3795D876}"/>
              </a:ext>
            </a:extLst>
          </p:cNvPr>
          <p:cNvSpPr txBox="1"/>
          <p:nvPr/>
        </p:nvSpPr>
        <p:spPr>
          <a:xfrm>
            <a:off x="507241" y="6979521"/>
            <a:ext cx="606949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TH Niramit AS" panose="02000506000000020004" pitchFamily="2" charset="-34"/>
              </a:rPr>
              <a:t>สำนักงานปลัด</a:t>
            </a:r>
            <a:endParaRPr lang="en-US" sz="4400" dirty="0">
              <a:effectLst/>
              <a:latin typeface="Angsana New" panose="02020603050405020304" pitchFamily="18" charset="-34"/>
              <a:ea typeface="Cordia New" panose="020B0304020202020204" pitchFamily="34" charset="-34"/>
              <a:cs typeface="Angsana New" panose="02020603050405020304" pitchFamily="18" charset="-34"/>
            </a:endParaRPr>
          </a:p>
        </p:txBody>
      </p:sp>
      <p:sp>
        <p:nvSpPr>
          <p:cNvPr id="12" name="Parallelogram 44">
            <a:extLst>
              <a:ext uri="{FF2B5EF4-FFF2-40B4-BE49-F238E27FC236}">
                <a16:creationId xmlns:a16="http://schemas.microsoft.com/office/drawing/2014/main" id="{76C54405-DFD8-4FDB-B337-DCDB12B8FC2F}"/>
              </a:ext>
            </a:extLst>
          </p:cNvPr>
          <p:cNvSpPr/>
          <p:nvPr/>
        </p:nvSpPr>
        <p:spPr>
          <a:xfrm>
            <a:off x="-3108361" y="2338135"/>
            <a:ext cx="7262292" cy="2663065"/>
          </a:xfrm>
          <a:prstGeom prst="parallelogram">
            <a:avLst>
              <a:gd name="adj" fmla="val 48412"/>
            </a:avLst>
          </a:prstGeom>
          <a:noFill/>
          <a:ln w="57150">
            <a:solidFill>
              <a:srgbClr val="1F2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5" name="Group 6471">
            <a:extLst>
              <a:ext uri="{FF2B5EF4-FFF2-40B4-BE49-F238E27FC236}">
                <a16:creationId xmlns:a16="http://schemas.microsoft.com/office/drawing/2014/main" id="{67A7EBDD-7E09-4CB8-A572-42C59479464A}"/>
              </a:ext>
            </a:extLst>
          </p:cNvPr>
          <p:cNvGrpSpPr/>
          <p:nvPr/>
        </p:nvGrpSpPr>
        <p:grpSpPr>
          <a:xfrm>
            <a:off x="-370033" y="4256527"/>
            <a:ext cx="1742726" cy="1587809"/>
            <a:chOff x="317094" y="1971885"/>
            <a:chExt cx="1742726" cy="1587809"/>
          </a:xfrm>
          <a:solidFill>
            <a:schemeClr val="bg1">
              <a:alpha val="15000"/>
            </a:schemeClr>
          </a:solidFill>
        </p:grpSpPr>
        <p:grpSp>
          <p:nvGrpSpPr>
            <p:cNvPr id="1006" name="Group 6460">
              <a:extLst>
                <a:ext uri="{FF2B5EF4-FFF2-40B4-BE49-F238E27FC236}">
                  <a16:creationId xmlns:a16="http://schemas.microsoft.com/office/drawing/2014/main" id="{C4C155F6-6F35-4FFB-957E-3CDDAE517013}"/>
                </a:ext>
              </a:extLst>
            </p:cNvPr>
            <p:cNvGrpSpPr/>
            <p:nvPr/>
          </p:nvGrpSpPr>
          <p:grpSpPr>
            <a:xfrm>
              <a:off x="317094" y="1971885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15" name="Hexagon 6455">
                <a:extLst>
                  <a:ext uri="{FF2B5EF4-FFF2-40B4-BE49-F238E27FC236}">
                    <a16:creationId xmlns:a16="http://schemas.microsoft.com/office/drawing/2014/main" id="{632DCF37-0C95-4280-82E2-E61F84593E4E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6" name="Hexagon 6457">
                <a:extLst>
                  <a:ext uri="{FF2B5EF4-FFF2-40B4-BE49-F238E27FC236}">
                    <a16:creationId xmlns:a16="http://schemas.microsoft.com/office/drawing/2014/main" id="{FAE9E156-36FE-4FE6-921D-ABD0F4F98F33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7" name="Hexagon 6459">
                <a:extLst>
                  <a:ext uri="{FF2B5EF4-FFF2-40B4-BE49-F238E27FC236}">
                    <a16:creationId xmlns:a16="http://schemas.microsoft.com/office/drawing/2014/main" id="{25FF9EDE-CD30-42F9-AC7B-022D3EED066B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07" name="Group 6465">
              <a:extLst>
                <a:ext uri="{FF2B5EF4-FFF2-40B4-BE49-F238E27FC236}">
                  <a16:creationId xmlns:a16="http://schemas.microsoft.com/office/drawing/2014/main" id="{2B0CE147-C995-49E4-919C-62660E01424A}"/>
                </a:ext>
              </a:extLst>
            </p:cNvPr>
            <p:cNvGrpSpPr/>
            <p:nvPr/>
          </p:nvGrpSpPr>
          <p:grpSpPr>
            <a:xfrm>
              <a:off x="720937" y="2673752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12" name="Hexagon 6462">
                <a:extLst>
                  <a:ext uri="{FF2B5EF4-FFF2-40B4-BE49-F238E27FC236}">
                    <a16:creationId xmlns:a16="http://schemas.microsoft.com/office/drawing/2014/main" id="{05F49A1F-1AEB-4B3F-84B6-BEF8502D308E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3" name="Hexagon 6463">
                <a:extLst>
                  <a:ext uri="{FF2B5EF4-FFF2-40B4-BE49-F238E27FC236}">
                    <a16:creationId xmlns:a16="http://schemas.microsoft.com/office/drawing/2014/main" id="{7A7CA725-E35C-4742-8758-DF0E4B797DA8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4" name="Hexagon 6464">
                <a:extLst>
                  <a:ext uri="{FF2B5EF4-FFF2-40B4-BE49-F238E27FC236}">
                    <a16:creationId xmlns:a16="http://schemas.microsoft.com/office/drawing/2014/main" id="{87160961-074F-439F-9443-BC7B73776C74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08" name="Group 6470">
              <a:extLst>
                <a:ext uri="{FF2B5EF4-FFF2-40B4-BE49-F238E27FC236}">
                  <a16:creationId xmlns:a16="http://schemas.microsoft.com/office/drawing/2014/main" id="{6D5257FF-1C9D-4543-9278-BDE51F1878BE}"/>
                </a:ext>
              </a:extLst>
            </p:cNvPr>
            <p:cNvGrpSpPr/>
            <p:nvPr/>
          </p:nvGrpSpPr>
          <p:grpSpPr>
            <a:xfrm>
              <a:off x="1146460" y="1998286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09" name="Hexagon 6467">
                <a:extLst>
                  <a:ext uri="{FF2B5EF4-FFF2-40B4-BE49-F238E27FC236}">
                    <a16:creationId xmlns:a16="http://schemas.microsoft.com/office/drawing/2014/main" id="{21A0B8BE-5B47-42F5-956D-A15421FA3AE0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0" name="Hexagon 6468">
                <a:extLst>
                  <a:ext uri="{FF2B5EF4-FFF2-40B4-BE49-F238E27FC236}">
                    <a16:creationId xmlns:a16="http://schemas.microsoft.com/office/drawing/2014/main" id="{7DE758D5-9A26-4558-81F3-4FE8FE5EB0E2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1" name="Hexagon 6469">
                <a:extLst>
                  <a:ext uri="{FF2B5EF4-FFF2-40B4-BE49-F238E27FC236}">
                    <a16:creationId xmlns:a16="http://schemas.microsoft.com/office/drawing/2014/main" id="{D1F659D9-A078-48D8-8B1B-FDB5D841F56A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18" name="Group 6471">
            <a:extLst>
              <a:ext uri="{FF2B5EF4-FFF2-40B4-BE49-F238E27FC236}">
                <a16:creationId xmlns:a16="http://schemas.microsoft.com/office/drawing/2014/main" id="{7EAA30BF-64B6-4209-94B2-C53C7EEECC06}"/>
              </a:ext>
            </a:extLst>
          </p:cNvPr>
          <p:cNvGrpSpPr/>
          <p:nvPr/>
        </p:nvGrpSpPr>
        <p:grpSpPr>
          <a:xfrm>
            <a:off x="-246920" y="2674361"/>
            <a:ext cx="1742726" cy="1587809"/>
            <a:chOff x="317094" y="1971885"/>
            <a:chExt cx="1742726" cy="1587809"/>
          </a:xfrm>
          <a:solidFill>
            <a:schemeClr val="bg1">
              <a:alpha val="15000"/>
            </a:schemeClr>
          </a:solidFill>
        </p:grpSpPr>
        <p:grpSp>
          <p:nvGrpSpPr>
            <p:cNvPr id="1019" name="Group 6460">
              <a:extLst>
                <a:ext uri="{FF2B5EF4-FFF2-40B4-BE49-F238E27FC236}">
                  <a16:creationId xmlns:a16="http://schemas.microsoft.com/office/drawing/2014/main" id="{EE8E6BB7-6333-40BF-81F3-948AA1D4F9E6}"/>
                </a:ext>
              </a:extLst>
            </p:cNvPr>
            <p:cNvGrpSpPr/>
            <p:nvPr/>
          </p:nvGrpSpPr>
          <p:grpSpPr>
            <a:xfrm>
              <a:off x="317094" y="1971885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28" name="Hexagon 6455">
                <a:extLst>
                  <a:ext uri="{FF2B5EF4-FFF2-40B4-BE49-F238E27FC236}">
                    <a16:creationId xmlns:a16="http://schemas.microsoft.com/office/drawing/2014/main" id="{1DABB330-8987-41DF-9C87-F46C0A0498D3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9" name="Hexagon 6457">
                <a:extLst>
                  <a:ext uri="{FF2B5EF4-FFF2-40B4-BE49-F238E27FC236}">
                    <a16:creationId xmlns:a16="http://schemas.microsoft.com/office/drawing/2014/main" id="{6E4DDEB1-3E35-4C31-BA9D-168FDC972422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0" name="Hexagon 6459">
                <a:extLst>
                  <a:ext uri="{FF2B5EF4-FFF2-40B4-BE49-F238E27FC236}">
                    <a16:creationId xmlns:a16="http://schemas.microsoft.com/office/drawing/2014/main" id="{376CA55C-DE54-4D56-AF20-6BF875212C57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0" name="Group 6465">
              <a:extLst>
                <a:ext uri="{FF2B5EF4-FFF2-40B4-BE49-F238E27FC236}">
                  <a16:creationId xmlns:a16="http://schemas.microsoft.com/office/drawing/2014/main" id="{61D4DD7C-3C0E-455C-B3A4-FDC513DDD258}"/>
                </a:ext>
              </a:extLst>
            </p:cNvPr>
            <p:cNvGrpSpPr/>
            <p:nvPr/>
          </p:nvGrpSpPr>
          <p:grpSpPr>
            <a:xfrm>
              <a:off x="720937" y="2673752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25" name="Hexagon 6462">
                <a:extLst>
                  <a:ext uri="{FF2B5EF4-FFF2-40B4-BE49-F238E27FC236}">
                    <a16:creationId xmlns:a16="http://schemas.microsoft.com/office/drawing/2014/main" id="{D2FE867F-0212-48B5-BA9D-90189C91B887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6" name="Hexagon 6463">
                <a:extLst>
                  <a:ext uri="{FF2B5EF4-FFF2-40B4-BE49-F238E27FC236}">
                    <a16:creationId xmlns:a16="http://schemas.microsoft.com/office/drawing/2014/main" id="{A124E1FD-E801-4C34-84CD-38B00DD277A7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7" name="Hexagon 6464">
                <a:extLst>
                  <a:ext uri="{FF2B5EF4-FFF2-40B4-BE49-F238E27FC236}">
                    <a16:creationId xmlns:a16="http://schemas.microsoft.com/office/drawing/2014/main" id="{087ECD42-EB76-4717-AABF-3C4D8E351B26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1" name="Group 6470">
              <a:extLst>
                <a:ext uri="{FF2B5EF4-FFF2-40B4-BE49-F238E27FC236}">
                  <a16:creationId xmlns:a16="http://schemas.microsoft.com/office/drawing/2014/main" id="{5ACA195C-6DD7-4C2B-B51D-84D30C4BB79D}"/>
                </a:ext>
              </a:extLst>
            </p:cNvPr>
            <p:cNvGrpSpPr/>
            <p:nvPr/>
          </p:nvGrpSpPr>
          <p:grpSpPr>
            <a:xfrm>
              <a:off x="1146460" y="1998286"/>
              <a:ext cx="913360" cy="885942"/>
              <a:chOff x="-2400301" y="614802"/>
              <a:chExt cx="913360" cy="885942"/>
            </a:xfrm>
            <a:grpFill/>
          </p:grpSpPr>
          <p:sp>
            <p:nvSpPr>
              <p:cNvPr id="1022" name="Hexagon 6467">
                <a:extLst>
                  <a:ext uri="{FF2B5EF4-FFF2-40B4-BE49-F238E27FC236}">
                    <a16:creationId xmlns:a16="http://schemas.microsoft.com/office/drawing/2014/main" id="{EE73ED8D-3EBA-478B-8EF6-61D8298FEBA1}"/>
                  </a:ext>
                </a:extLst>
              </p:cNvPr>
              <p:cNvSpPr/>
              <p:nvPr/>
            </p:nvSpPr>
            <p:spPr>
              <a:xfrm>
                <a:off x="-2400300" y="614802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3" name="Hexagon 6468">
                <a:extLst>
                  <a:ext uri="{FF2B5EF4-FFF2-40B4-BE49-F238E27FC236}">
                    <a16:creationId xmlns:a16="http://schemas.microsoft.com/office/drawing/2014/main" id="{711B5C3C-ED45-4041-9152-4B0676FD0E7C}"/>
                  </a:ext>
                </a:extLst>
              </p:cNvPr>
              <p:cNvSpPr/>
              <p:nvPr/>
            </p:nvSpPr>
            <p:spPr>
              <a:xfrm>
                <a:off x="-1987474" y="856095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4" name="Hexagon 6469">
                <a:extLst>
                  <a:ext uri="{FF2B5EF4-FFF2-40B4-BE49-F238E27FC236}">
                    <a16:creationId xmlns:a16="http://schemas.microsoft.com/office/drawing/2014/main" id="{E4EEB800-0D38-4B15-8393-94788E3E4D21}"/>
                  </a:ext>
                </a:extLst>
              </p:cNvPr>
              <p:cNvSpPr/>
              <p:nvPr/>
            </p:nvSpPr>
            <p:spPr>
              <a:xfrm>
                <a:off x="-2400301" y="1069250"/>
                <a:ext cx="500533" cy="431494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3418310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203</TotalTime>
  <Words>282</Words>
  <Application>Microsoft Office PowerPoint</Application>
  <PresentationFormat>กระดาษ A4 (210x297 มม.)</PresentationFormat>
  <Paragraphs>34</Paragraphs>
  <Slides>5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8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5</vt:i4>
      </vt:variant>
    </vt:vector>
  </HeadingPairs>
  <TitlesOfParts>
    <vt:vector size="14" baseType="lpstr">
      <vt:lpstr>Anakotmai Medium</vt:lpstr>
      <vt:lpstr>Angsana New</vt:lpstr>
      <vt:lpstr>AngsanaUPC</vt:lpstr>
      <vt:lpstr>Arial</vt:lpstr>
      <vt:lpstr>Calibri</vt:lpstr>
      <vt:lpstr>Calibri Light</vt:lpstr>
      <vt:lpstr>TH Niramit AS</vt:lpstr>
      <vt:lpstr>TH SarabunPSK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KITCOM SHOP</dc:creator>
  <cp:lastModifiedBy>จิราวรรณ์ สีภูหล้า</cp:lastModifiedBy>
  <cp:revision>32</cp:revision>
  <cp:lastPrinted>2021-10-29T08:53:10Z</cp:lastPrinted>
  <dcterms:created xsi:type="dcterms:W3CDTF">2020-10-04T11:36:15Z</dcterms:created>
  <dcterms:modified xsi:type="dcterms:W3CDTF">2021-10-29T08:56:01Z</dcterms:modified>
</cp:coreProperties>
</file>